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1.xml" ContentType="application/vnd.openxmlformats-officedocument.presentationml.tags+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tags/tag2.xml" ContentType="application/vnd.openxmlformats-officedocument.presentationml.tags+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658" r:id="rId5"/>
    <p:sldMasterId id="2147483669" r:id="rId6"/>
    <p:sldMasterId id="2147483683" r:id="rId7"/>
  </p:sldMasterIdLst>
  <p:notesMasterIdLst>
    <p:notesMasterId r:id="rId43"/>
  </p:notesMasterIdLst>
  <p:handoutMasterIdLst>
    <p:handoutMasterId r:id="rId44"/>
  </p:handoutMasterIdLst>
  <p:sldIdLst>
    <p:sldId id="559" r:id="rId8"/>
    <p:sldId id="551" r:id="rId9"/>
    <p:sldId id="8351" r:id="rId10"/>
    <p:sldId id="357" r:id="rId11"/>
    <p:sldId id="8355" r:id="rId12"/>
    <p:sldId id="8362" r:id="rId13"/>
    <p:sldId id="8359" r:id="rId14"/>
    <p:sldId id="8360" r:id="rId15"/>
    <p:sldId id="8361" r:id="rId16"/>
    <p:sldId id="8356" r:id="rId17"/>
    <p:sldId id="2076137640" r:id="rId18"/>
    <p:sldId id="2076137641" r:id="rId19"/>
    <p:sldId id="2076137642" r:id="rId20"/>
    <p:sldId id="549" r:id="rId21"/>
    <p:sldId id="547" r:id="rId22"/>
    <p:sldId id="8352" r:id="rId23"/>
    <p:sldId id="2076137643" r:id="rId24"/>
    <p:sldId id="2364" r:id="rId25"/>
    <p:sldId id="2005" r:id="rId26"/>
    <p:sldId id="2076136883" r:id="rId27"/>
    <p:sldId id="330" r:id="rId28"/>
    <p:sldId id="8357" r:id="rId29"/>
    <p:sldId id="2076137656" r:id="rId30"/>
    <p:sldId id="2076137648" r:id="rId31"/>
    <p:sldId id="2076137649" r:id="rId32"/>
    <p:sldId id="2076137647" r:id="rId33"/>
    <p:sldId id="2076137651" r:id="rId34"/>
    <p:sldId id="2076137653" r:id="rId35"/>
    <p:sldId id="2076137652" r:id="rId36"/>
    <p:sldId id="543" r:id="rId37"/>
    <p:sldId id="2076137654" r:id="rId38"/>
    <p:sldId id="2076137655" r:id="rId39"/>
    <p:sldId id="8353" r:id="rId40"/>
    <p:sldId id="546" r:id="rId41"/>
    <p:sldId id="558" r:id="rId42"/>
  </p:sldIdLst>
  <p:sldSz cx="9144000" cy="5143500" type="screen16x9"/>
  <p:notesSz cx="7315200" cy="9601200"/>
  <p:defaultTex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mn-cs"/>
      </a:defRPr>
    </a:lvl1pPr>
    <a:lvl2pPr marL="457200" algn="l" rtl="0" eaLnBrk="0" fontAlgn="base" hangingPunct="0">
      <a:spcBef>
        <a:spcPct val="0"/>
      </a:spcBef>
      <a:spcAft>
        <a:spcPct val="0"/>
      </a:spcAft>
      <a:defRPr kern="1200">
        <a:solidFill>
          <a:schemeClr val="tx1"/>
        </a:solidFill>
        <a:latin typeface="Arial" pitchFamily="34" charset="0"/>
        <a:ea typeface="+mn-ea"/>
        <a:cs typeface="+mn-cs"/>
      </a:defRPr>
    </a:lvl2pPr>
    <a:lvl3pPr marL="914400" algn="l" rtl="0" eaLnBrk="0" fontAlgn="base" hangingPunct="0">
      <a:spcBef>
        <a:spcPct val="0"/>
      </a:spcBef>
      <a:spcAft>
        <a:spcPct val="0"/>
      </a:spcAft>
      <a:defRPr kern="1200">
        <a:solidFill>
          <a:schemeClr val="tx1"/>
        </a:solidFill>
        <a:latin typeface="Arial"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521415D9-36F7-43E2-AB2F-B90AF26B5E84}">
      <p14:sectionLst xmlns:p14="http://schemas.microsoft.com/office/powerpoint/2010/main">
        <p14:section name="Default Section" id="{7FF1CEDE-8733-465F-987F-CD4C7D145846}">
          <p14:sldIdLst>
            <p14:sldId id="559"/>
            <p14:sldId id="551"/>
            <p14:sldId id="8351"/>
            <p14:sldId id="357"/>
            <p14:sldId id="8355"/>
            <p14:sldId id="8362"/>
            <p14:sldId id="8359"/>
            <p14:sldId id="8360"/>
            <p14:sldId id="8361"/>
            <p14:sldId id="8356"/>
            <p14:sldId id="2076137640"/>
            <p14:sldId id="2076137641"/>
            <p14:sldId id="2076137642"/>
            <p14:sldId id="549"/>
            <p14:sldId id="547"/>
            <p14:sldId id="8352"/>
            <p14:sldId id="2076137643"/>
            <p14:sldId id="2364"/>
            <p14:sldId id="2005"/>
            <p14:sldId id="2076136883"/>
            <p14:sldId id="330"/>
            <p14:sldId id="8357"/>
            <p14:sldId id="2076137656"/>
            <p14:sldId id="2076137648"/>
            <p14:sldId id="2076137649"/>
            <p14:sldId id="2076137647"/>
            <p14:sldId id="2076137651"/>
            <p14:sldId id="2076137653"/>
            <p14:sldId id="2076137652"/>
            <p14:sldId id="543"/>
            <p14:sldId id="2076137654"/>
            <p14:sldId id="2076137655"/>
            <p14:sldId id="8353"/>
            <p14:sldId id="546"/>
            <p14:sldId id="558"/>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imberly" initials="K"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53F32"/>
    <a:srgbClr val="418F89"/>
    <a:srgbClr val="133D80"/>
    <a:srgbClr val="882483"/>
    <a:srgbClr val="8935C8"/>
    <a:srgbClr val="22AFE7"/>
    <a:srgbClr val="005087"/>
    <a:srgbClr val="336699"/>
    <a:srgbClr val="FFFFCC"/>
    <a:srgbClr val="EF8B1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124" autoAdjust="0"/>
    <p:restoredTop sz="92426" autoAdjust="0"/>
  </p:normalViewPr>
  <p:slideViewPr>
    <p:cSldViewPr>
      <p:cViewPr varScale="1">
        <p:scale>
          <a:sx n="152" d="100"/>
          <a:sy n="152" d="100"/>
        </p:scale>
        <p:origin x="1112" y="184"/>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20" d="100"/>
        <a:sy n="120" d="100"/>
      </p:scale>
      <p:origin x="0" y="0"/>
    </p:cViewPr>
  </p:sorterViewPr>
  <p:notesViewPr>
    <p:cSldViewPr>
      <p:cViewPr>
        <p:scale>
          <a:sx n="100" d="100"/>
          <a:sy n="100" d="100"/>
        </p:scale>
        <p:origin x="3744" y="16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presProps" Target="presProps.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customXml" Target="../customXml/item1.xml"/><Relationship Id="rId6"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C90978F-CEE3-D04A-8E9A-F3B8625931D4}" type="doc">
      <dgm:prSet loTypeId="urn:microsoft.com/office/officeart/2005/8/layout/vProcess5" loCatId="" qsTypeId="urn:microsoft.com/office/officeart/2005/8/quickstyle/simple1" qsCatId="simple" csTypeId="urn:microsoft.com/office/officeart/2005/8/colors/colorful1" csCatId="colorful" phldr="1"/>
      <dgm:spPr/>
      <dgm:t>
        <a:bodyPr/>
        <a:lstStyle/>
        <a:p>
          <a:endParaRPr lang="en-US"/>
        </a:p>
      </dgm:t>
    </dgm:pt>
    <dgm:pt modelId="{DAF70C6C-56BE-434D-A88A-5D6CE93FBFAA}">
      <dgm:prSet phldrT="[Text]"/>
      <dgm:spPr/>
      <dgm:t>
        <a:bodyPr/>
        <a:lstStyle/>
        <a:p>
          <a:r>
            <a:rPr lang="en-US" dirty="0"/>
            <a:t>Architecture resources</a:t>
          </a:r>
        </a:p>
      </dgm:t>
    </dgm:pt>
    <dgm:pt modelId="{1C4AF79C-6104-0843-8762-FD872128DD59}" type="parTrans" cxnId="{5B2FA95E-7F2F-2042-A23F-C567E0F39F9D}">
      <dgm:prSet/>
      <dgm:spPr/>
      <dgm:t>
        <a:bodyPr/>
        <a:lstStyle/>
        <a:p>
          <a:endParaRPr lang="en-US"/>
        </a:p>
      </dgm:t>
    </dgm:pt>
    <dgm:pt modelId="{9B55A1D2-C85D-3844-A5DE-E7D5FFA5B3AF}" type="sibTrans" cxnId="{5B2FA95E-7F2F-2042-A23F-C567E0F39F9D}">
      <dgm:prSet/>
      <dgm:spPr/>
      <dgm:t>
        <a:bodyPr/>
        <a:lstStyle/>
        <a:p>
          <a:endParaRPr lang="en-US"/>
        </a:p>
      </dgm:t>
    </dgm:pt>
    <dgm:pt modelId="{A14B61CF-7738-D64F-B92F-5A37A7F9911E}">
      <dgm:prSet phldrT="[Text]"/>
      <dgm:spPr/>
      <dgm:t>
        <a:bodyPr/>
        <a:lstStyle/>
        <a:p>
          <a:r>
            <a:rPr lang="en-US" dirty="0"/>
            <a:t>Azure components</a:t>
          </a:r>
        </a:p>
      </dgm:t>
    </dgm:pt>
    <dgm:pt modelId="{CE3A9DD7-FFD7-374C-9734-6C8FC6469C05}" type="parTrans" cxnId="{5EE63BA3-C507-8641-8730-37071E7B663B}">
      <dgm:prSet/>
      <dgm:spPr/>
      <dgm:t>
        <a:bodyPr/>
        <a:lstStyle/>
        <a:p>
          <a:endParaRPr lang="en-US"/>
        </a:p>
      </dgm:t>
    </dgm:pt>
    <dgm:pt modelId="{3D85F5B3-ED15-F54A-92B7-082E77090730}" type="sibTrans" cxnId="{5EE63BA3-C507-8641-8730-37071E7B663B}">
      <dgm:prSet/>
      <dgm:spPr/>
      <dgm:t>
        <a:bodyPr/>
        <a:lstStyle/>
        <a:p>
          <a:endParaRPr lang="en-US"/>
        </a:p>
      </dgm:t>
    </dgm:pt>
    <dgm:pt modelId="{7212DEEC-DFB8-4A48-8177-37AD025A86CE}">
      <dgm:prSet phldrT="[Text]"/>
      <dgm:spPr/>
      <dgm:t>
        <a:bodyPr/>
        <a:lstStyle/>
        <a:p>
          <a:r>
            <a:rPr lang="en-US" dirty="0"/>
            <a:t>Multi-region architectures</a:t>
          </a:r>
        </a:p>
      </dgm:t>
    </dgm:pt>
    <dgm:pt modelId="{FF49108D-5B2B-3546-B101-010138B596E5}" type="parTrans" cxnId="{497F6653-8FDF-DD47-8F97-51DE6C8833F2}">
      <dgm:prSet/>
      <dgm:spPr/>
      <dgm:t>
        <a:bodyPr/>
        <a:lstStyle/>
        <a:p>
          <a:endParaRPr lang="en-US"/>
        </a:p>
      </dgm:t>
    </dgm:pt>
    <dgm:pt modelId="{64505206-A448-8745-A161-426D94D3E3D6}" type="sibTrans" cxnId="{497F6653-8FDF-DD47-8F97-51DE6C8833F2}">
      <dgm:prSet/>
      <dgm:spPr/>
      <dgm:t>
        <a:bodyPr/>
        <a:lstStyle/>
        <a:p>
          <a:endParaRPr lang="en-US"/>
        </a:p>
      </dgm:t>
    </dgm:pt>
    <dgm:pt modelId="{F074A4C9-C016-1140-B93A-16BE3B44B515}" type="pres">
      <dgm:prSet presAssocID="{1C90978F-CEE3-D04A-8E9A-F3B8625931D4}" presName="outerComposite" presStyleCnt="0">
        <dgm:presLayoutVars>
          <dgm:chMax val="5"/>
          <dgm:dir/>
          <dgm:resizeHandles val="exact"/>
        </dgm:presLayoutVars>
      </dgm:prSet>
      <dgm:spPr/>
    </dgm:pt>
    <dgm:pt modelId="{DC671DA1-0268-0943-917D-53006546C811}" type="pres">
      <dgm:prSet presAssocID="{1C90978F-CEE3-D04A-8E9A-F3B8625931D4}" presName="dummyMaxCanvas" presStyleCnt="0">
        <dgm:presLayoutVars/>
      </dgm:prSet>
      <dgm:spPr/>
    </dgm:pt>
    <dgm:pt modelId="{14290976-0A60-404C-B779-83ACB3EB35B3}" type="pres">
      <dgm:prSet presAssocID="{1C90978F-CEE3-D04A-8E9A-F3B8625931D4}" presName="ThreeNodes_1" presStyleLbl="node1" presStyleIdx="0" presStyleCnt="3">
        <dgm:presLayoutVars>
          <dgm:bulletEnabled val="1"/>
        </dgm:presLayoutVars>
      </dgm:prSet>
      <dgm:spPr/>
    </dgm:pt>
    <dgm:pt modelId="{5B89D1BC-0D07-1E4E-92AB-58BF0569BAEF}" type="pres">
      <dgm:prSet presAssocID="{1C90978F-CEE3-D04A-8E9A-F3B8625931D4}" presName="ThreeNodes_2" presStyleLbl="node1" presStyleIdx="1" presStyleCnt="3">
        <dgm:presLayoutVars>
          <dgm:bulletEnabled val="1"/>
        </dgm:presLayoutVars>
      </dgm:prSet>
      <dgm:spPr/>
    </dgm:pt>
    <dgm:pt modelId="{D9737C7F-4FBE-804A-9620-0292DAB25C22}" type="pres">
      <dgm:prSet presAssocID="{1C90978F-CEE3-D04A-8E9A-F3B8625931D4}" presName="ThreeNodes_3" presStyleLbl="node1" presStyleIdx="2" presStyleCnt="3">
        <dgm:presLayoutVars>
          <dgm:bulletEnabled val="1"/>
        </dgm:presLayoutVars>
      </dgm:prSet>
      <dgm:spPr/>
    </dgm:pt>
    <dgm:pt modelId="{FAE27142-6412-9E43-8DB8-4B8BC9231875}" type="pres">
      <dgm:prSet presAssocID="{1C90978F-CEE3-D04A-8E9A-F3B8625931D4}" presName="ThreeConn_1-2" presStyleLbl="fgAccFollowNode1" presStyleIdx="0" presStyleCnt="2">
        <dgm:presLayoutVars>
          <dgm:bulletEnabled val="1"/>
        </dgm:presLayoutVars>
      </dgm:prSet>
      <dgm:spPr/>
    </dgm:pt>
    <dgm:pt modelId="{1F53EAF3-634C-0548-A225-9757A7E7895B}" type="pres">
      <dgm:prSet presAssocID="{1C90978F-CEE3-D04A-8E9A-F3B8625931D4}" presName="ThreeConn_2-3" presStyleLbl="fgAccFollowNode1" presStyleIdx="1" presStyleCnt="2">
        <dgm:presLayoutVars>
          <dgm:bulletEnabled val="1"/>
        </dgm:presLayoutVars>
      </dgm:prSet>
      <dgm:spPr/>
    </dgm:pt>
    <dgm:pt modelId="{3E891B8E-5AAF-2F43-9BC2-2E6586E6EA8F}" type="pres">
      <dgm:prSet presAssocID="{1C90978F-CEE3-D04A-8E9A-F3B8625931D4}" presName="ThreeNodes_1_text" presStyleLbl="node1" presStyleIdx="2" presStyleCnt="3">
        <dgm:presLayoutVars>
          <dgm:bulletEnabled val="1"/>
        </dgm:presLayoutVars>
      </dgm:prSet>
      <dgm:spPr/>
    </dgm:pt>
    <dgm:pt modelId="{1D6F392D-D41D-7549-978A-9475E0D4403A}" type="pres">
      <dgm:prSet presAssocID="{1C90978F-CEE3-D04A-8E9A-F3B8625931D4}" presName="ThreeNodes_2_text" presStyleLbl="node1" presStyleIdx="2" presStyleCnt="3">
        <dgm:presLayoutVars>
          <dgm:bulletEnabled val="1"/>
        </dgm:presLayoutVars>
      </dgm:prSet>
      <dgm:spPr/>
    </dgm:pt>
    <dgm:pt modelId="{8ADF8612-786C-CF45-A08E-B4010FC40FE4}" type="pres">
      <dgm:prSet presAssocID="{1C90978F-CEE3-D04A-8E9A-F3B8625931D4}" presName="ThreeNodes_3_text" presStyleLbl="node1" presStyleIdx="2" presStyleCnt="3">
        <dgm:presLayoutVars>
          <dgm:bulletEnabled val="1"/>
        </dgm:presLayoutVars>
      </dgm:prSet>
      <dgm:spPr/>
    </dgm:pt>
  </dgm:ptLst>
  <dgm:cxnLst>
    <dgm:cxn modelId="{72087B04-A3A3-C446-A033-C66155FB5912}" type="presOf" srcId="{9B55A1D2-C85D-3844-A5DE-E7D5FFA5B3AF}" destId="{FAE27142-6412-9E43-8DB8-4B8BC9231875}" srcOrd="0" destOrd="0" presId="urn:microsoft.com/office/officeart/2005/8/layout/vProcess5"/>
    <dgm:cxn modelId="{3FE2CC04-3571-BA44-BAD4-69C2D403CD18}" type="presOf" srcId="{3D85F5B3-ED15-F54A-92B7-082E77090730}" destId="{1F53EAF3-634C-0548-A225-9757A7E7895B}" srcOrd="0" destOrd="0" presId="urn:microsoft.com/office/officeart/2005/8/layout/vProcess5"/>
    <dgm:cxn modelId="{182DCF08-4CFD-A044-925D-BAF945BB33D9}" type="presOf" srcId="{7212DEEC-DFB8-4A48-8177-37AD025A86CE}" destId="{8ADF8612-786C-CF45-A08E-B4010FC40FE4}" srcOrd="1" destOrd="0" presId="urn:microsoft.com/office/officeart/2005/8/layout/vProcess5"/>
    <dgm:cxn modelId="{462C9C30-60E5-5244-9CF6-126C2A267D2B}" type="presOf" srcId="{DAF70C6C-56BE-434D-A88A-5D6CE93FBFAA}" destId="{14290976-0A60-404C-B779-83ACB3EB35B3}" srcOrd="0" destOrd="0" presId="urn:microsoft.com/office/officeart/2005/8/layout/vProcess5"/>
    <dgm:cxn modelId="{3009424B-9964-4645-B025-F5A044DA8F7C}" type="presOf" srcId="{1C90978F-CEE3-D04A-8E9A-F3B8625931D4}" destId="{F074A4C9-C016-1140-B93A-16BE3B44B515}" srcOrd="0" destOrd="0" presId="urn:microsoft.com/office/officeart/2005/8/layout/vProcess5"/>
    <dgm:cxn modelId="{497F6653-8FDF-DD47-8F97-51DE6C8833F2}" srcId="{1C90978F-CEE3-D04A-8E9A-F3B8625931D4}" destId="{7212DEEC-DFB8-4A48-8177-37AD025A86CE}" srcOrd="2" destOrd="0" parTransId="{FF49108D-5B2B-3546-B101-010138B596E5}" sibTransId="{64505206-A448-8745-A161-426D94D3E3D6}"/>
    <dgm:cxn modelId="{5B2FA95E-7F2F-2042-A23F-C567E0F39F9D}" srcId="{1C90978F-CEE3-D04A-8E9A-F3B8625931D4}" destId="{DAF70C6C-56BE-434D-A88A-5D6CE93FBFAA}" srcOrd="0" destOrd="0" parTransId="{1C4AF79C-6104-0843-8762-FD872128DD59}" sibTransId="{9B55A1D2-C85D-3844-A5DE-E7D5FFA5B3AF}"/>
    <dgm:cxn modelId="{9ED8AB82-2A49-C849-AB86-C29F8197729C}" type="presOf" srcId="{A14B61CF-7738-D64F-B92F-5A37A7F9911E}" destId="{1D6F392D-D41D-7549-978A-9475E0D4403A}" srcOrd="1" destOrd="0" presId="urn:microsoft.com/office/officeart/2005/8/layout/vProcess5"/>
    <dgm:cxn modelId="{5EE63BA3-C507-8641-8730-37071E7B663B}" srcId="{1C90978F-CEE3-D04A-8E9A-F3B8625931D4}" destId="{A14B61CF-7738-D64F-B92F-5A37A7F9911E}" srcOrd="1" destOrd="0" parTransId="{CE3A9DD7-FFD7-374C-9734-6C8FC6469C05}" sibTransId="{3D85F5B3-ED15-F54A-92B7-082E77090730}"/>
    <dgm:cxn modelId="{787B9DCE-DA63-704E-9578-3CF3C21C3DB3}" type="presOf" srcId="{7212DEEC-DFB8-4A48-8177-37AD025A86CE}" destId="{D9737C7F-4FBE-804A-9620-0292DAB25C22}" srcOrd="0" destOrd="0" presId="urn:microsoft.com/office/officeart/2005/8/layout/vProcess5"/>
    <dgm:cxn modelId="{49FBEDD7-5377-C945-93F3-99A745062AC1}" type="presOf" srcId="{A14B61CF-7738-D64F-B92F-5A37A7F9911E}" destId="{5B89D1BC-0D07-1E4E-92AB-58BF0569BAEF}" srcOrd="0" destOrd="0" presId="urn:microsoft.com/office/officeart/2005/8/layout/vProcess5"/>
    <dgm:cxn modelId="{F35B8CF5-9656-2947-9718-C738673CD9C9}" type="presOf" srcId="{DAF70C6C-56BE-434D-A88A-5D6CE93FBFAA}" destId="{3E891B8E-5AAF-2F43-9BC2-2E6586E6EA8F}" srcOrd="1" destOrd="0" presId="urn:microsoft.com/office/officeart/2005/8/layout/vProcess5"/>
    <dgm:cxn modelId="{66D39CF9-2E60-1547-8758-0AE43DE9FB96}" type="presParOf" srcId="{F074A4C9-C016-1140-B93A-16BE3B44B515}" destId="{DC671DA1-0268-0943-917D-53006546C811}" srcOrd="0" destOrd="0" presId="urn:microsoft.com/office/officeart/2005/8/layout/vProcess5"/>
    <dgm:cxn modelId="{93561181-9D09-0848-8319-A80B6B882C05}" type="presParOf" srcId="{F074A4C9-C016-1140-B93A-16BE3B44B515}" destId="{14290976-0A60-404C-B779-83ACB3EB35B3}" srcOrd="1" destOrd="0" presId="urn:microsoft.com/office/officeart/2005/8/layout/vProcess5"/>
    <dgm:cxn modelId="{00BC1E13-D577-7E44-B9E4-03E6F2A0094A}" type="presParOf" srcId="{F074A4C9-C016-1140-B93A-16BE3B44B515}" destId="{5B89D1BC-0D07-1E4E-92AB-58BF0569BAEF}" srcOrd="2" destOrd="0" presId="urn:microsoft.com/office/officeart/2005/8/layout/vProcess5"/>
    <dgm:cxn modelId="{DE70B67E-EB29-1F48-9265-829E4F7E4283}" type="presParOf" srcId="{F074A4C9-C016-1140-B93A-16BE3B44B515}" destId="{D9737C7F-4FBE-804A-9620-0292DAB25C22}" srcOrd="3" destOrd="0" presId="urn:microsoft.com/office/officeart/2005/8/layout/vProcess5"/>
    <dgm:cxn modelId="{A7D5C2BD-7516-D145-B03B-19C7EA15BF37}" type="presParOf" srcId="{F074A4C9-C016-1140-B93A-16BE3B44B515}" destId="{FAE27142-6412-9E43-8DB8-4B8BC9231875}" srcOrd="4" destOrd="0" presId="urn:microsoft.com/office/officeart/2005/8/layout/vProcess5"/>
    <dgm:cxn modelId="{64666D0C-F6BE-AE41-9B6A-413A389AA492}" type="presParOf" srcId="{F074A4C9-C016-1140-B93A-16BE3B44B515}" destId="{1F53EAF3-634C-0548-A225-9757A7E7895B}" srcOrd="5" destOrd="0" presId="urn:microsoft.com/office/officeart/2005/8/layout/vProcess5"/>
    <dgm:cxn modelId="{7445FBB8-7A0B-B242-B615-BCBE61527D09}" type="presParOf" srcId="{F074A4C9-C016-1140-B93A-16BE3B44B515}" destId="{3E891B8E-5AAF-2F43-9BC2-2E6586E6EA8F}" srcOrd="6" destOrd="0" presId="urn:microsoft.com/office/officeart/2005/8/layout/vProcess5"/>
    <dgm:cxn modelId="{F5B16758-873D-BA4F-A5A0-E40A8073BBFA}" type="presParOf" srcId="{F074A4C9-C016-1140-B93A-16BE3B44B515}" destId="{1D6F392D-D41D-7549-978A-9475E0D4403A}" srcOrd="7" destOrd="0" presId="urn:microsoft.com/office/officeart/2005/8/layout/vProcess5"/>
    <dgm:cxn modelId="{FF68A228-44CE-124B-A713-2044A8F971C5}" type="presParOf" srcId="{F074A4C9-C016-1140-B93A-16BE3B44B515}" destId="{8ADF8612-786C-CF45-A08E-B4010FC40FE4}"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8B20CE1-3BB0-854F-82CC-1E545BC5009B}" type="doc">
      <dgm:prSet loTypeId="urn:microsoft.com/office/officeart/2005/8/layout/vList5" loCatId="" qsTypeId="urn:microsoft.com/office/officeart/2005/8/quickstyle/simple1" qsCatId="simple" csTypeId="urn:microsoft.com/office/officeart/2005/8/colors/colorful1" csCatId="colorful" phldr="1"/>
      <dgm:spPr/>
      <dgm:t>
        <a:bodyPr/>
        <a:lstStyle/>
        <a:p>
          <a:endParaRPr lang="en-US"/>
        </a:p>
      </dgm:t>
    </dgm:pt>
    <dgm:pt modelId="{EEA304F7-4D43-444D-B2DD-0F541F6C29F3}">
      <dgm:prSet phldrT="[Text]"/>
      <dgm:spPr/>
      <dgm:t>
        <a:bodyPr/>
        <a:lstStyle/>
        <a:p>
          <a:r>
            <a:rPr lang="en-US" b="0" i="0" dirty="0"/>
            <a:t>Reliability</a:t>
          </a:r>
          <a:endParaRPr lang="en-US" dirty="0"/>
        </a:p>
      </dgm:t>
    </dgm:pt>
    <dgm:pt modelId="{EB52ABB3-3773-874B-8392-D0419126FC75}" type="parTrans" cxnId="{D4CE97DD-CEC2-7F42-8806-295E11566C55}">
      <dgm:prSet/>
      <dgm:spPr/>
      <dgm:t>
        <a:bodyPr/>
        <a:lstStyle/>
        <a:p>
          <a:endParaRPr lang="en-US"/>
        </a:p>
      </dgm:t>
    </dgm:pt>
    <dgm:pt modelId="{B0239960-765E-9D4E-8A11-E7E079841826}" type="sibTrans" cxnId="{D4CE97DD-CEC2-7F42-8806-295E11566C55}">
      <dgm:prSet/>
      <dgm:spPr/>
      <dgm:t>
        <a:bodyPr/>
        <a:lstStyle/>
        <a:p>
          <a:endParaRPr lang="en-US"/>
        </a:p>
      </dgm:t>
    </dgm:pt>
    <dgm:pt modelId="{824EAC27-EACC-E849-A15A-A2674A1CD0AB}">
      <dgm:prSet/>
      <dgm:spPr/>
      <dgm:t>
        <a:bodyPr/>
        <a:lstStyle/>
        <a:p>
          <a:r>
            <a:rPr lang="en-US" b="0" i="0" dirty="0"/>
            <a:t>Security</a:t>
          </a:r>
          <a:endParaRPr lang="en-US" b="0" i="0" u="none" dirty="0"/>
        </a:p>
      </dgm:t>
    </dgm:pt>
    <dgm:pt modelId="{EB3FAF1C-4A0C-6846-8D87-03FE9359B1DD}" type="parTrans" cxnId="{CDC4E7DC-4842-054B-9A0F-9590972ECFE4}">
      <dgm:prSet/>
      <dgm:spPr/>
      <dgm:t>
        <a:bodyPr/>
        <a:lstStyle/>
        <a:p>
          <a:endParaRPr lang="en-US"/>
        </a:p>
      </dgm:t>
    </dgm:pt>
    <dgm:pt modelId="{3A6EC529-9922-934D-B3D8-CFFA940B62D7}" type="sibTrans" cxnId="{CDC4E7DC-4842-054B-9A0F-9590972ECFE4}">
      <dgm:prSet/>
      <dgm:spPr/>
      <dgm:t>
        <a:bodyPr/>
        <a:lstStyle/>
        <a:p>
          <a:endParaRPr lang="en-US"/>
        </a:p>
      </dgm:t>
    </dgm:pt>
    <dgm:pt modelId="{5DA9E2B6-8962-9B47-AD8F-9F643ABF32A4}">
      <dgm:prSet/>
      <dgm:spPr/>
      <dgm:t>
        <a:bodyPr/>
        <a:lstStyle/>
        <a:p>
          <a:r>
            <a:rPr lang="en-US" b="0" i="0" dirty="0"/>
            <a:t>Cost Optimization</a:t>
          </a:r>
          <a:endParaRPr lang="en-US" b="0" i="0" u="none" dirty="0"/>
        </a:p>
      </dgm:t>
    </dgm:pt>
    <dgm:pt modelId="{3232A1F0-F3DF-9949-AB6F-BA5991A16399}" type="parTrans" cxnId="{D2C2E1F6-3C4A-3247-A34B-4313AC968D44}">
      <dgm:prSet/>
      <dgm:spPr/>
      <dgm:t>
        <a:bodyPr/>
        <a:lstStyle/>
        <a:p>
          <a:endParaRPr lang="en-US"/>
        </a:p>
      </dgm:t>
    </dgm:pt>
    <dgm:pt modelId="{39006000-BB1C-B64A-B96E-A06DC00ED21E}" type="sibTrans" cxnId="{D2C2E1F6-3C4A-3247-A34B-4313AC968D44}">
      <dgm:prSet/>
      <dgm:spPr/>
      <dgm:t>
        <a:bodyPr/>
        <a:lstStyle/>
        <a:p>
          <a:endParaRPr lang="en-US"/>
        </a:p>
      </dgm:t>
    </dgm:pt>
    <dgm:pt modelId="{1B86B2EA-7608-FC41-9806-6D6CD0AF24EA}">
      <dgm:prSet/>
      <dgm:spPr/>
      <dgm:t>
        <a:bodyPr/>
        <a:lstStyle/>
        <a:p>
          <a:r>
            <a:rPr lang="en-US" b="0" i="0" u="none" dirty="0"/>
            <a:t>Operational Excellence</a:t>
          </a:r>
        </a:p>
      </dgm:t>
    </dgm:pt>
    <dgm:pt modelId="{95A6C12F-9637-9841-80EF-E980077F930C}" type="parTrans" cxnId="{5B02DB7B-56F4-9F48-B493-3762D20FED8D}">
      <dgm:prSet/>
      <dgm:spPr/>
      <dgm:t>
        <a:bodyPr/>
        <a:lstStyle/>
        <a:p>
          <a:endParaRPr lang="en-US"/>
        </a:p>
      </dgm:t>
    </dgm:pt>
    <dgm:pt modelId="{4AC1D3BF-0FF4-C64E-976C-89C13D8B8181}" type="sibTrans" cxnId="{5B02DB7B-56F4-9F48-B493-3762D20FED8D}">
      <dgm:prSet/>
      <dgm:spPr/>
      <dgm:t>
        <a:bodyPr/>
        <a:lstStyle/>
        <a:p>
          <a:endParaRPr lang="en-US"/>
        </a:p>
      </dgm:t>
    </dgm:pt>
    <dgm:pt modelId="{9FDB46E2-A9D3-CE4D-BCFC-4A95A6E082AA}">
      <dgm:prSet/>
      <dgm:spPr/>
      <dgm:t>
        <a:bodyPr/>
        <a:lstStyle/>
        <a:p>
          <a:r>
            <a:rPr lang="en-US" b="0" i="0" u="none" dirty="0"/>
            <a:t>Performance Efficiency</a:t>
          </a:r>
        </a:p>
      </dgm:t>
    </dgm:pt>
    <dgm:pt modelId="{E166498A-DCA3-CC45-8BFC-64B14DAFBD35}" type="parTrans" cxnId="{ECB39C05-C9B7-D44D-830F-6071B0EBA2BF}">
      <dgm:prSet/>
      <dgm:spPr/>
      <dgm:t>
        <a:bodyPr/>
        <a:lstStyle/>
        <a:p>
          <a:endParaRPr lang="en-US"/>
        </a:p>
      </dgm:t>
    </dgm:pt>
    <dgm:pt modelId="{25DBBB76-2273-8D4B-87F6-A4BDAECBB918}" type="sibTrans" cxnId="{ECB39C05-C9B7-D44D-830F-6071B0EBA2BF}">
      <dgm:prSet/>
      <dgm:spPr/>
      <dgm:t>
        <a:bodyPr/>
        <a:lstStyle/>
        <a:p>
          <a:endParaRPr lang="en-US"/>
        </a:p>
      </dgm:t>
    </dgm:pt>
    <dgm:pt modelId="{86C26B2A-DFFD-7C42-BBFC-27F1E2B77BEC}">
      <dgm:prSet phldrT="[Text]"/>
      <dgm:spPr/>
      <dgm:t>
        <a:bodyPr/>
        <a:lstStyle/>
        <a:p>
          <a:r>
            <a:rPr lang="en-US" dirty="0">
              <a:effectLst/>
            </a:rPr>
            <a:t>The ability of a system to recover from failures and continue to function.</a:t>
          </a:r>
          <a:endParaRPr lang="en-US" dirty="0"/>
        </a:p>
      </dgm:t>
    </dgm:pt>
    <dgm:pt modelId="{ECD81C39-2F4A-2441-8959-445087AAF097}" type="parTrans" cxnId="{CD802637-9F48-B845-A009-3752AD132CE6}">
      <dgm:prSet/>
      <dgm:spPr/>
      <dgm:t>
        <a:bodyPr/>
        <a:lstStyle/>
        <a:p>
          <a:endParaRPr lang="en-US"/>
        </a:p>
      </dgm:t>
    </dgm:pt>
    <dgm:pt modelId="{5685269D-C3E1-2741-8873-647C3C6C2CA3}" type="sibTrans" cxnId="{CD802637-9F48-B845-A009-3752AD132CE6}">
      <dgm:prSet/>
      <dgm:spPr/>
      <dgm:t>
        <a:bodyPr/>
        <a:lstStyle/>
        <a:p>
          <a:endParaRPr lang="en-US"/>
        </a:p>
      </dgm:t>
    </dgm:pt>
    <dgm:pt modelId="{B70613CB-787F-0246-B4C9-74A6D930D3A0}">
      <dgm:prSet/>
      <dgm:spPr/>
      <dgm:t>
        <a:bodyPr/>
        <a:lstStyle/>
        <a:p>
          <a:r>
            <a:rPr lang="en-US" dirty="0">
              <a:effectLst/>
            </a:rPr>
            <a:t>Protecting applications and data from threats.</a:t>
          </a:r>
          <a:endParaRPr lang="en-US" b="0" i="0" u="none" dirty="0"/>
        </a:p>
      </dgm:t>
    </dgm:pt>
    <dgm:pt modelId="{116AB40E-3021-914C-9B6D-5CA04AEE0626}" type="parTrans" cxnId="{D8A091C5-837F-DE4A-98A5-366E63AD8CD6}">
      <dgm:prSet/>
      <dgm:spPr/>
      <dgm:t>
        <a:bodyPr/>
        <a:lstStyle/>
        <a:p>
          <a:endParaRPr lang="en-US"/>
        </a:p>
      </dgm:t>
    </dgm:pt>
    <dgm:pt modelId="{44F639DE-6CAC-BE4F-8D76-5FDE44F465B1}" type="sibTrans" cxnId="{D8A091C5-837F-DE4A-98A5-366E63AD8CD6}">
      <dgm:prSet/>
      <dgm:spPr/>
      <dgm:t>
        <a:bodyPr/>
        <a:lstStyle/>
        <a:p>
          <a:endParaRPr lang="en-US"/>
        </a:p>
      </dgm:t>
    </dgm:pt>
    <dgm:pt modelId="{C36D803E-AB3B-2F42-B8FF-E015A4B53CAC}">
      <dgm:prSet/>
      <dgm:spPr/>
      <dgm:t>
        <a:bodyPr/>
        <a:lstStyle/>
        <a:p>
          <a:r>
            <a:rPr lang="en-US" dirty="0">
              <a:effectLst/>
            </a:rPr>
            <a:t>Managing costs to maximize the value delivered.</a:t>
          </a:r>
          <a:endParaRPr lang="en-US" b="0" i="0" u="none" dirty="0"/>
        </a:p>
      </dgm:t>
    </dgm:pt>
    <dgm:pt modelId="{86F3DA97-ADCF-0D41-A1EB-765084B40230}" type="parTrans" cxnId="{9140F00E-9B21-9B45-8344-E3BE6E4BDF17}">
      <dgm:prSet/>
      <dgm:spPr/>
      <dgm:t>
        <a:bodyPr/>
        <a:lstStyle/>
        <a:p>
          <a:endParaRPr lang="en-US"/>
        </a:p>
      </dgm:t>
    </dgm:pt>
    <dgm:pt modelId="{5B66D09D-B89B-3B43-B167-64634B0CCDFF}" type="sibTrans" cxnId="{9140F00E-9B21-9B45-8344-E3BE6E4BDF17}">
      <dgm:prSet/>
      <dgm:spPr/>
      <dgm:t>
        <a:bodyPr/>
        <a:lstStyle/>
        <a:p>
          <a:endParaRPr lang="en-US"/>
        </a:p>
      </dgm:t>
    </dgm:pt>
    <dgm:pt modelId="{BF51B2F0-BF96-9F4A-ABCA-1B787D232C55}">
      <dgm:prSet/>
      <dgm:spPr/>
      <dgm:t>
        <a:bodyPr/>
        <a:lstStyle/>
        <a:p>
          <a:r>
            <a:rPr lang="en-US">
              <a:effectLst/>
            </a:rPr>
            <a:t>Operations processes that keep a system running in production.</a:t>
          </a:r>
          <a:endParaRPr lang="en-US" b="0" i="0" u="none" dirty="0"/>
        </a:p>
      </dgm:t>
    </dgm:pt>
    <dgm:pt modelId="{20560B37-4D0D-2141-830E-6C0A369D7F3F}" type="parTrans" cxnId="{89C926DA-7597-1F4D-AE9D-DFD18F83A034}">
      <dgm:prSet/>
      <dgm:spPr/>
      <dgm:t>
        <a:bodyPr/>
        <a:lstStyle/>
        <a:p>
          <a:endParaRPr lang="en-US"/>
        </a:p>
      </dgm:t>
    </dgm:pt>
    <dgm:pt modelId="{D148FB68-B958-8445-8ECB-6E7852E951B0}" type="sibTrans" cxnId="{89C926DA-7597-1F4D-AE9D-DFD18F83A034}">
      <dgm:prSet/>
      <dgm:spPr/>
      <dgm:t>
        <a:bodyPr/>
        <a:lstStyle/>
        <a:p>
          <a:endParaRPr lang="en-US"/>
        </a:p>
      </dgm:t>
    </dgm:pt>
    <dgm:pt modelId="{A000D2CA-DD06-4349-B86C-F2AFB64B50B8}">
      <dgm:prSet/>
      <dgm:spPr/>
      <dgm:t>
        <a:bodyPr/>
        <a:lstStyle/>
        <a:p>
          <a:r>
            <a:rPr lang="en-US" dirty="0">
              <a:effectLst/>
            </a:rPr>
            <a:t>The ability of a system to adapt to changes in load.</a:t>
          </a:r>
          <a:endParaRPr lang="en-US" b="0" i="0" u="none" dirty="0"/>
        </a:p>
      </dgm:t>
    </dgm:pt>
    <dgm:pt modelId="{AE569E7E-89A2-DD4F-85E1-B1C4D78356C2}" type="parTrans" cxnId="{63F13274-E6CE-F84B-AA66-3B01303ACBE5}">
      <dgm:prSet/>
      <dgm:spPr/>
      <dgm:t>
        <a:bodyPr/>
        <a:lstStyle/>
        <a:p>
          <a:endParaRPr lang="en-US"/>
        </a:p>
      </dgm:t>
    </dgm:pt>
    <dgm:pt modelId="{B840DC09-4016-E342-8AB4-081D38CB1C68}" type="sibTrans" cxnId="{63F13274-E6CE-F84B-AA66-3B01303ACBE5}">
      <dgm:prSet/>
      <dgm:spPr/>
      <dgm:t>
        <a:bodyPr/>
        <a:lstStyle/>
        <a:p>
          <a:endParaRPr lang="en-US"/>
        </a:p>
      </dgm:t>
    </dgm:pt>
    <dgm:pt modelId="{9FB29C29-340C-BA45-91D8-227B8FEDB6CE}" type="pres">
      <dgm:prSet presAssocID="{98B20CE1-3BB0-854F-82CC-1E545BC5009B}" presName="Name0" presStyleCnt="0">
        <dgm:presLayoutVars>
          <dgm:dir/>
          <dgm:animLvl val="lvl"/>
          <dgm:resizeHandles val="exact"/>
        </dgm:presLayoutVars>
      </dgm:prSet>
      <dgm:spPr/>
    </dgm:pt>
    <dgm:pt modelId="{1A3EC352-6D05-464E-9D26-D4D1BDBE39C7}" type="pres">
      <dgm:prSet presAssocID="{EEA304F7-4D43-444D-B2DD-0F541F6C29F3}" presName="linNode" presStyleCnt="0"/>
      <dgm:spPr/>
    </dgm:pt>
    <dgm:pt modelId="{DDC11F52-9F23-EF49-B264-B7BEA75F3F6D}" type="pres">
      <dgm:prSet presAssocID="{EEA304F7-4D43-444D-B2DD-0F541F6C29F3}" presName="parentText" presStyleLbl="node1" presStyleIdx="0" presStyleCnt="5">
        <dgm:presLayoutVars>
          <dgm:chMax val="1"/>
          <dgm:bulletEnabled val="1"/>
        </dgm:presLayoutVars>
      </dgm:prSet>
      <dgm:spPr/>
    </dgm:pt>
    <dgm:pt modelId="{B2065CDD-6A1D-F941-9630-DC0182388645}" type="pres">
      <dgm:prSet presAssocID="{EEA304F7-4D43-444D-B2DD-0F541F6C29F3}" presName="descendantText" presStyleLbl="alignAccFollowNode1" presStyleIdx="0" presStyleCnt="5">
        <dgm:presLayoutVars>
          <dgm:bulletEnabled val="1"/>
        </dgm:presLayoutVars>
      </dgm:prSet>
      <dgm:spPr/>
    </dgm:pt>
    <dgm:pt modelId="{6DFB43C2-0997-1246-B6E5-F99B2552C951}" type="pres">
      <dgm:prSet presAssocID="{B0239960-765E-9D4E-8A11-E7E079841826}" presName="sp" presStyleCnt="0"/>
      <dgm:spPr/>
    </dgm:pt>
    <dgm:pt modelId="{2E5766AB-41C6-0743-89CD-A198833C4A44}" type="pres">
      <dgm:prSet presAssocID="{824EAC27-EACC-E849-A15A-A2674A1CD0AB}" presName="linNode" presStyleCnt="0"/>
      <dgm:spPr/>
    </dgm:pt>
    <dgm:pt modelId="{5D8AC7A9-4983-1D49-86B9-69128BF969BD}" type="pres">
      <dgm:prSet presAssocID="{824EAC27-EACC-E849-A15A-A2674A1CD0AB}" presName="parentText" presStyleLbl="node1" presStyleIdx="1" presStyleCnt="5">
        <dgm:presLayoutVars>
          <dgm:chMax val="1"/>
          <dgm:bulletEnabled val="1"/>
        </dgm:presLayoutVars>
      </dgm:prSet>
      <dgm:spPr/>
    </dgm:pt>
    <dgm:pt modelId="{AC2F5DF7-0813-0243-A5CC-2EBB3D8D0CD1}" type="pres">
      <dgm:prSet presAssocID="{824EAC27-EACC-E849-A15A-A2674A1CD0AB}" presName="descendantText" presStyleLbl="alignAccFollowNode1" presStyleIdx="1" presStyleCnt="5">
        <dgm:presLayoutVars>
          <dgm:bulletEnabled val="1"/>
        </dgm:presLayoutVars>
      </dgm:prSet>
      <dgm:spPr/>
    </dgm:pt>
    <dgm:pt modelId="{28B04428-6765-CF44-8875-50A3BE571B6A}" type="pres">
      <dgm:prSet presAssocID="{3A6EC529-9922-934D-B3D8-CFFA940B62D7}" presName="sp" presStyleCnt="0"/>
      <dgm:spPr/>
    </dgm:pt>
    <dgm:pt modelId="{3FCB3BE8-BD9A-0445-AE04-98B0E6094DDE}" type="pres">
      <dgm:prSet presAssocID="{5DA9E2B6-8962-9B47-AD8F-9F643ABF32A4}" presName="linNode" presStyleCnt="0"/>
      <dgm:spPr/>
    </dgm:pt>
    <dgm:pt modelId="{90B0FCFE-FE1D-734F-B5E6-8C10DEEBF077}" type="pres">
      <dgm:prSet presAssocID="{5DA9E2B6-8962-9B47-AD8F-9F643ABF32A4}" presName="parentText" presStyleLbl="node1" presStyleIdx="2" presStyleCnt="5">
        <dgm:presLayoutVars>
          <dgm:chMax val="1"/>
          <dgm:bulletEnabled val="1"/>
        </dgm:presLayoutVars>
      </dgm:prSet>
      <dgm:spPr/>
    </dgm:pt>
    <dgm:pt modelId="{4ED33E0F-02D6-724A-AC38-DEC908A7C1E7}" type="pres">
      <dgm:prSet presAssocID="{5DA9E2B6-8962-9B47-AD8F-9F643ABF32A4}" presName="descendantText" presStyleLbl="alignAccFollowNode1" presStyleIdx="2" presStyleCnt="5">
        <dgm:presLayoutVars>
          <dgm:bulletEnabled val="1"/>
        </dgm:presLayoutVars>
      </dgm:prSet>
      <dgm:spPr/>
    </dgm:pt>
    <dgm:pt modelId="{CA06044C-1750-174C-90EC-617DA8007DEC}" type="pres">
      <dgm:prSet presAssocID="{39006000-BB1C-B64A-B96E-A06DC00ED21E}" presName="sp" presStyleCnt="0"/>
      <dgm:spPr/>
    </dgm:pt>
    <dgm:pt modelId="{33D4FDFB-E58F-DB4E-8053-DBF3D17E7F4C}" type="pres">
      <dgm:prSet presAssocID="{1B86B2EA-7608-FC41-9806-6D6CD0AF24EA}" presName="linNode" presStyleCnt="0"/>
      <dgm:spPr/>
    </dgm:pt>
    <dgm:pt modelId="{74B1F900-880D-BA45-94C0-4FD4CC642E91}" type="pres">
      <dgm:prSet presAssocID="{1B86B2EA-7608-FC41-9806-6D6CD0AF24EA}" presName="parentText" presStyleLbl="node1" presStyleIdx="3" presStyleCnt="5">
        <dgm:presLayoutVars>
          <dgm:chMax val="1"/>
          <dgm:bulletEnabled val="1"/>
        </dgm:presLayoutVars>
      </dgm:prSet>
      <dgm:spPr/>
    </dgm:pt>
    <dgm:pt modelId="{8D402439-1721-0C4E-966D-5B7A46D9508A}" type="pres">
      <dgm:prSet presAssocID="{1B86B2EA-7608-FC41-9806-6D6CD0AF24EA}" presName="descendantText" presStyleLbl="alignAccFollowNode1" presStyleIdx="3" presStyleCnt="5">
        <dgm:presLayoutVars>
          <dgm:bulletEnabled val="1"/>
        </dgm:presLayoutVars>
      </dgm:prSet>
      <dgm:spPr/>
    </dgm:pt>
    <dgm:pt modelId="{EEB5E15F-1E20-D146-9145-E1A2334544A8}" type="pres">
      <dgm:prSet presAssocID="{4AC1D3BF-0FF4-C64E-976C-89C13D8B8181}" presName="sp" presStyleCnt="0"/>
      <dgm:spPr/>
    </dgm:pt>
    <dgm:pt modelId="{8586F474-7834-2C45-B08C-597275AAD0AA}" type="pres">
      <dgm:prSet presAssocID="{9FDB46E2-A9D3-CE4D-BCFC-4A95A6E082AA}" presName="linNode" presStyleCnt="0"/>
      <dgm:spPr/>
    </dgm:pt>
    <dgm:pt modelId="{0F8127E8-8736-ED41-8F79-6228D69181E3}" type="pres">
      <dgm:prSet presAssocID="{9FDB46E2-A9D3-CE4D-BCFC-4A95A6E082AA}" presName="parentText" presStyleLbl="node1" presStyleIdx="4" presStyleCnt="5">
        <dgm:presLayoutVars>
          <dgm:chMax val="1"/>
          <dgm:bulletEnabled val="1"/>
        </dgm:presLayoutVars>
      </dgm:prSet>
      <dgm:spPr/>
    </dgm:pt>
    <dgm:pt modelId="{13D7F426-DB05-7742-B217-0F49D84F2CDE}" type="pres">
      <dgm:prSet presAssocID="{9FDB46E2-A9D3-CE4D-BCFC-4A95A6E082AA}" presName="descendantText" presStyleLbl="alignAccFollowNode1" presStyleIdx="4" presStyleCnt="5">
        <dgm:presLayoutVars>
          <dgm:bulletEnabled val="1"/>
        </dgm:presLayoutVars>
      </dgm:prSet>
      <dgm:spPr/>
    </dgm:pt>
  </dgm:ptLst>
  <dgm:cxnLst>
    <dgm:cxn modelId="{ECB39C05-C9B7-D44D-830F-6071B0EBA2BF}" srcId="{98B20CE1-3BB0-854F-82CC-1E545BC5009B}" destId="{9FDB46E2-A9D3-CE4D-BCFC-4A95A6E082AA}" srcOrd="4" destOrd="0" parTransId="{E166498A-DCA3-CC45-8BFC-64B14DAFBD35}" sibTransId="{25DBBB76-2273-8D4B-87F6-A4BDAECBB918}"/>
    <dgm:cxn modelId="{9140F00E-9B21-9B45-8344-E3BE6E4BDF17}" srcId="{5DA9E2B6-8962-9B47-AD8F-9F643ABF32A4}" destId="{C36D803E-AB3B-2F42-B8FF-E015A4B53CAC}" srcOrd="0" destOrd="0" parTransId="{86F3DA97-ADCF-0D41-A1EB-765084B40230}" sibTransId="{5B66D09D-B89B-3B43-B167-64634B0CCDFF}"/>
    <dgm:cxn modelId="{345E321B-4953-0D4B-A721-CA1ECE08BC06}" type="presOf" srcId="{824EAC27-EACC-E849-A15A-A2674A1CD0AB}" destId="{5D8AC7A9-4983-1D49-86B9-69128BF969BD}" srcOrd="0" destOrd="0" presId="urn:microsoft.com/office/officeart/2005/8/layout/vList5"/>
    <dgm:cxn modelId="{CD19491F-C85B-2F49-9765-E3A929B4F742}" type="presOf" srcId="{B70613CB-787F-0246-B4C9-74A6D930D3A0}" destId="{AC2F5DF7-0813-0243-A5CC-2EBB3D8D0CD1}" srcOrd="0" destOrd="0" presId="urn:microsoft.com/office/officeart/2005/8/layout/vList5"/>
    <dgm:cxn modelId="{9E48F631-DC68-3043-A6E5-302EBBA0234B}" type="presOf" srcId="{EEA304F7-4D43-444D-B2DD-0F541F6C29F3}" destId="{DDC11F52-9F23-EF49-B264-B7BEA75F3F6D}" srcOrd="0" destOrd="0" presId="urn:microsoft.com/office/officeart/2005/8/layout/vList5"/>
    <dgm:cxn modelId="{CD802637-9F48-B845-A009-3752AD132CE6}" srcId="{EEA304F7-4D43-444D-B2DD-0F541F6C29F3}" destId="{86C26B2A-DFFD-7C42-BBFC-27F1E2B77BEC}" srcOrd="0" destOrd="0" parTransId="{ECD81C39-2F4A-2441-8959-445087AAF097}" sibTransId="{5685269D-C3E1-2741-8873-647C3C6C2CA3}"/>
    <dgm:cxn modelId="{85BAB670-B093-0D43-A705-8913D0EE5D50}" type="presOf" srcId="{5DA9E2B6-8962-9B47-AD8F-9F643ABF32A4}" destId="{90B0FCFE-FE1D-734F-B5E6-8C10DEEBF077}" srcOrd="0" destOrd="0" presId="urn:microsoft.com/office/officeart/2005/8/layout/vList5"/>
    <dgm:cxn modelId="{63F13274-E6CE-F84B-AA66-3B01303ACBE5}" srcId="{9FDB46E2-A9D3-CE4D-BCFC-4A95A6E082AA}" destId="{A000D2CA-DD06-4349-B86C-F2AFB64B50B8}" srcOrd="0" destOrd="0" parTransId="{AE569E7E-89A2-DD4F-85E1-B1C4D78356C2}" sibTransId="{B840DC09-4016-E342-8AB4-081D38CB1C68}"/>
    <dgm:cxn modelId="{5B02DB7B-56F4-9F48-B493-3762D20FED8D}" srcId="{98B20CE1-3BB0-854F-82CC-1E545BC5009B}" destId="{1B86B2EA-7608-FC41-9806-6D6CD0AF24EA}" srcOrd="3" destOrd="0" parTransId="{95A6C12F-9637-9841-80EF-E980077F930C}" sibTransId="{4AC1D3BF-0FF4-C64E-976C-89C13D8B8181}"/>
    <dgm:cxn modelId="{B9F44891-A45B-9E4F-B873-3A98A51DF65E}" type="presOf" srcId="{98B20CE1-3BB0-854F-82CC-1E545BC5009B}" destId="{9FB29C29-340C-BA45-91D8-227B8FEDB6CE}" srcOrd="0" destOrd="0" presId="urn:microsoft.com/office/officeart/2005/8/layout/vList5"/>
    <dgm:cxn modelId="{5922B1A7-6FD8-B042-8FD3-0930C78291DB}" type="presOf" srcId="{1B86B2EA-7608-FC41-9806-6D6CD0AF24EA}" destId="{74B1F900-880D-BA45-94C0-4FD4CC642E91}" srcOrd="0" destOrd="0" presId="urn:microsoft.com/office/officeart/2005/8/layout/vList5"/>
    <dgm:cxn modelId="{447249B6-716D-BF4F-AB8E-3094E5CFAB90}" type="presOf" srcId="{86C26B2A-DFFD-7C42-BBFC-27F1E2B77BEC}" destId="{B2065CDD-6A1D-F941-9630-DC0182388645}" srcOrd="0" destOrd="0" presId="urn:microsoft.com/office/officeart/2005/8/layout/vList5"/>
    <dgm:cxn modelId="{72E7CEB6-74E4-B346-AB80-33C4D451FD5D}" type="presOf" srcId="{A000D2CA-DD06-4349-B86C-F2AFB64B50B8}" destId="{13D7F426-DB05-7742-B217-0F49D84F2CDE}" srcOrd="0" destOrd="0" presId="urn:microsoft.com/office/officeart/2005/8/layout/vList5"/>
    <dgm:cxn modelId="{1749A3BC-E5B4-8943-9C13-D5B206C03089}" type="presOf" srcId="{9FDB46E2-A9D3-CE4D-BCFC-4A95A6E082AA}" destId="{0F8127E8-8736-ED41-8F79-6228D69181E3}" srcOrd="0" destOrd="0" presId="urn:microsoft.com/office/officeart/2005/8/layout/vList5"/>
    <dgm:cxn modelId="{D8A091C5-837F-DE4A-98A5-366E63AD8CD6}" srcId="{824EAC27-EACC-E849-A15A-A2674A1CD0AB}" destId="{B70613CB-787F-0246-B4C9-74A6D930D3A0}" srcOrd="0" destOrd="0" parTransId="{116AB40E-3021-914C-9B6D-5CA04AEE0626}" sibTransId="{44F639DE-6CAC-BE4F-8D76-5FDE44F465B1}"/>
    <dgm:cxn modelId="{5F337BD0-5240-2D42-963A-E13B624E319D}" type="presOf" srcId="{BF51B2F0-BF96-9F4A-ABCA-1B787D232C55}" destId="{8D402439-1721-0C4E-966D-5B7A46D9508A}" srcOrd="0" destOrd="0" presId="urn:microsoft.com/office/officeart/2005/8/layout/vList5"/>
    <dgm:cxn modelId="{89C926DA-7597-1F4D-AE9D-DFD18F83A034}" srcId="{1B86B2EA-7608-FC41-9806-6D6CD0AF24EA}" destId="{BF51B2F0-BF96-9F4A-ABCA-1B787D232C55}" srcOrd="0" destOrd="0" parTransId="{20560B37-4D0D-2141-830E-6C0A369D7F3F}" sibTransId="{D148FB68-B958-8445-8ECB-6E7852E951B0}"/>
    <dgm:cxn modelId="{CDC4E7DC-4842-054B-9A0F-9590972ECFE4}" srcId="{98B20CE1-3BB0-854F-82CC-1E545BC5009B}" destId="{824EAC27-EACC-E849-A15A-A2674A1CD0AB}" srcOrd="1" destOrd="0" parTransId="{EB3FAF1C-4A0C-6846-8D87-03FE9359B1DD}" sibTransId="{3A6EC529-9922-934D-B3D8-CFFA940B62D7}"/>
    <dgm:cxn modelId="{D4CE97DD-CEC2-7F42-8806-295E11566C55}" srcId="{98B20CE1-3BB0-854F-82CC-1E545BC5009B}" destId="{EEA304F7-4D43-444D-B2DD-0F541F6C29F3}" srcOrd="0" destOrd="0" parTransId="{EB52ABB3-3773-874B-8392-D0419126FC75}" sibTransId="{B0239960-765E-9D4E-8A11-E7E079841826}"/>
    <dgm:cxn modelId="{D2C2E1F6-3C4A-3247-A34B-4313AC968D44}" srcId="{98B20CE1-3BB0-854F-82CC-1E545BC5009B}" destId="{5DA9E2B6-8962-9B47-AD8F-9F643ABF32A4}" srcOrd="2" destOrd="0" parTransId="{3232A1F0-F3DF-9949-AB6F-BA5991A16399}" sibTransId="{39006000-BB1C-B64A-B96E-A06DC00ED21E}"/>
    <dgm:cxn modelId="{FD10ABF8-8561-3F48-9EE8-69FE0E5424BB}" type="presOf" srcId="{C36D803E-AB3B-2F42-B8FF-E015A4B53CAC}" destId="{4ED33E0F-02D6-724A-AC38-DEC908A7C1E7}" srcOrd="0" destOrd="0" presId="urn:microsoft.com/office/officeart/2005/8/layout/vList5"/>
    <dgm:cxn modelId="{39E0CD06-703B-5E41-BB18-093DF76ADD4B}" type="presParOf" srcId="{9FB29C29-340C-BA45-91D8-227B8FEDB6CE}" destId="{1A3EC352-6D05-464E-9D26-D4D1BDBE39C7}" srcOrd="0" destOrd="0" presId="urn:microsoft.com/office/officeart/2005/8/layout/vList5"/>
    <dgm:cxn modelId="{113F09BE-6A4C-1D40-84D7-8C6758B19DAF}" type="presParOf" srcId="{1A3EC352-6D05-464E-9D26-D4D1BDBE39C7}" destId="{DDC11F52-9F23-EF49-B264-B7BEA75F3F6D}" srcOrd="0" destOrd="0" presId="urn:microsoft.com/office/officeart/2005/8/layout/vList5"/>
    <dgm:cxn modelId="{566EDCB1-1BE2-DA4B-AA10-8E578578EE7E}" type="presParOf" srcId="{1A3EC352-6D05-464E-9D26-D4D1BDBE39C7}" destId="{B2065CDD-6A1D-F941-9630-DC0182388645}" srcOrd="1" destOrd="0" presId="urn:microsoft.com/office/officeart/2005/8/layout/vList5"/>
    <dgm:cxn modelId="{4EEE5AD2-13B2-9D46-9C4A-539A157940E6}" type="presParOf" srcId="{9FB29C29-340C-BA45-91D8-227B8FEDB6CE}" destId="{6DFB43C2-0997-1246-B6E5-F99B2552C951}" srcOrd="1" destOrd="0" presId="urn:microsoft.com/office/officeart/2005/8/layout/vList5"/>
    <dgm:cxn modelId="{59B2E3B8-F7B7-B442-815A-B4C19EFB7D57}" type="presParOf" srcId="{9FB29C29-340C-BA45-91D8-227B8FEDB6CE}" destId="{2E5766AB-41C6-0743-89CD-A198833C4A44}" srcOrd="2" destOrd="0" presId="urn:microsoft.com/office/officeart/2005/8/layout/vList5"/>
    <dgm:cxn modelId="{CDB466E5-1023-DC4A-85B7-3CE1D6A9411D}" type="presParOf" srcId="{2E5766AB-41C6-0743-89CD-A198833C4A44}" destId="{5D8AC7A9-4983-1D49-86B9-69128BF969BD}" srcOrd="0" destOrd="0" presId="urn:microsoft.com/office/officeart/2005/8/layout/vList5"/>
    <dgm:cxn modelId="{A373A35F-0857-0841-AE3F-7716BD276CC2}" type="presParOf" srcId="{2E5766AB-41C6-0743-89CD-A198833C4A44}" destId="{AC2F5DF7-0813-0243-A5CC-2EBB3D8D0CD1}" srcOrd="1" destOrd="0" presId="urn:microsoft.com/office/officeart/2005/8/layout/vList5"/>
    <dgm:cxn modelId="{E421DE00-D989-4945-A250-07ABCE7770A9}" type="presParOf" srcId="{9FB29C29-340C-BA45-91D8-227B8FEDB6CE}" destId="{28B04428-6765-CF44-8875-50A3BE571B6A}" srcOrd="3" destOrd="0" presId="urn:microsoft.com/office/officeart/2005/8/layout/vList5"/>
    <dgm:cxn modelId="{4132AF0D-91CD-7044-8839-22E682D52050}" type="presParOf" srcId="{9FB29C29-340C-BA45-91D8-227B8FEDB6CE}" destId="{3FCB3BE8-BD9A-0445-AE04-98B0E6094DDE}" srcOrd="4" destOrd="0" presId="urn:microsoft.com/office/officeart/2005/8/layout/vList5"/>
    <dgm:cxn modelId="{5C70BA2E-2FE8-A440-96BC-C39DB5A1DBF0}" type="presParOf" srcId="{3FCB3BE8-BD9A-0445-AE04-98B0E6094DDE}" destId="{90B0FCFE-FE1D-734F-B5E6-8C10DEEBF077}" srcOrd="0" destOrd="0" presId="urn:microsoft.com/office/officeart/2005/8/layout/vList5"/>
    <dgm:cxn modelId="{5F1D625F-83CC-6443-80C9-8E159EE03863}" type="presParOf" srcId="{3FCB3BE8-BD9A-0445-AE04-98B0E6094DDE}" destId="{4ED33E0F-02D6-724A-AC38-DEC908A7C1E7}" srcOrd="1" destOrd="0" presId="urn:microsoft.com/office/officeart/2005/8/layout/vList5"/>
    <dgm:cxn modelId="{D21849CB-93B0-4E4D-9AB3-1D797F536EED}" type="presParOf" srcId="{9FB29C29-340C-BA45-91D8-227B8FEDB6CE}" destId="{CA06044C-1750-174C-90EC-617DA8007DEC}" srcOrd="5" destOrd="0" presId="urn:microsoft.com/office/officeart/2005/8/layout/vList5"/>
    <dgm:cxn modelId="{BAFA1270-5B38-F246-8C41-83A57CEDA859}" type="presParOf" srcId="{9FB29C29-340C-BA45-91D8-227B8FEDB6CE}" destId="{33D4FDFB-E58F-DB4E-8053-DBF3D17E7F4C}" srcOrd="6" destOrd="0" presId="urn:microsoft.com/office/officeart/2005/8/layout/vList5"/>
    <dgm:cxn modelId="{45E8437B-53E3-A74A-8719-684695ED8171}" type="presParOf" srcId="{33D4FDFB-E58F-DB4E-8053-DBF3D17E7F4C}" destId="{74B1F900-880D-BA45-94C0-4FD4CC642E91}" srcOrd="0" destOrd="0" presId="urn:microsoft.com/office/officeart/2005/8/layout/vList5"/>
    <dgm:cxn modelId="{490F6CA4-1223-5349-ADEE-1A4C978603ED}" type="presParOf" srcId="{33D4FDFB-E58F-DB4E-8053-DBF3D17E7F4C}" destId="{8D402439-1721-0C4E-966D-5B7A46D9508A}" srcOrd="1" destOrd="0" presId="urn:microsoft.com/office/officeart/2005/8/layout/vList5"/>
    <dgm:cxn modelId="{6E61DC20-56A4-CC43-A888-D337A4D12CF3}" type="presParOf" srcId="{9FB29C29-340C-BA45-91D8-227B8FEDB6CE}" destId="{EEB5E15F-1E20-D146-9145-E1A2334544A8}" srcOrd="7" destOrd="0" presId="urn:microsoft.com/office/officeart/2005/8/layout/vList5"/>
    <dgm:cxn modelId="{D58B9D96-0503-3F4C-B45B-26A04643844F}" type="presParOf" srcId="{9FB29C29-340C-BA45-91D8-227B8FEDB6CE}" destId="{8586F474-7834-2C45-B08C-597275AAD0AA}" srcOrd="8" destOrd="0" presId="urn:microsoft.com/office/officeart/2005/8/layout/vList5"/>
    <dgm:cxn modelId="{B5BE69B8-1394-6043-9F92-BB4ABF069642}" type="presParOf" srcId="{8586F474-7834-2C45-B08C-597275AAD0AA}" destId="{0F8127E8-8736-ED41-8F79-6228D69181E3}" srcOrd="0" destOrd="0" presId="urn:microsoft.com/office/officeart/2005/8/layout/vList5"/>
    <dgm:cxn modelId="{F5488DCF-8DBC-EC40-BEDD-E1DD512A3529}" type="presParOf" srcId="{8586F474-7834-2C45-B08C-597275AAD0AA}" destId="{13D7F426-DB05-7742-B217-0F49D84F2CDE}"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C90978F-CEE3-D04A-8E9A-F3B8625931D4}" type="doc">
      <dgm:prSet loTypeId="urn:microsoft.com/office/officeart/2005/8/layout/vProcess5" loCatId="" qsTypeId="urn:microsoft.com/office/officeart/2005/8/quickstyle/simple1" qsCatId="simple" csTypeId="urn:microsoft.com/office/officeart/2005/8/colors/colorful1" csCatId="colorful" phldr="1"/>
      <dgm:spPr/>
      <dgm:t>
        <a:bodyPr/>
        <a:lstStyle/>
        <a:p>
          <a:endParaRPr lang="en-US"/>
        </a:p>
      </dgm:t>
    </dgm:pt>
    <dgm:pt modelId="{DAF70C6C-56BE-434D-A88A-5D6CE93FBFAA}">
      <dgm:prSet phldrT="[Text]"/>
      <dgm:spPr/>
      <dgm:t>
        <a:bodyPr/>
        <a:lstStyle/>
        <a:p>
          <a:r>
            <a:rPr lang="en-US" dirty="0"/>
            <a:t>Architecture resources</a:t>
          </a:r>
        </a:p>
      </dgm:t>
    </dgm:pt>
    <dgm:pt modelId="{1C4AF79C-6104-0843-8762-FD872128DD59}" type="parTrans" cxnId="{5B2FA95E-7F2F-2042-A23F-C567E0F39F9D}">
      <dgm:prSet/>
      <dgm:spPr/>
      <dgm:t>
        <a:bodyPr/>
        <a:lstStyle/>
        <a:p>
          <a:endParaRPr lang="en-US"/>
        </a:p>
      </dgm:t>
    </dgm:pt>
    <dgm:pt modelId="{9B55A1D2-C85D-3844-A5DE-E7D5FFA5B3AF}" type="sibTrans" cxnId="{5B2FA95E-7F2F-2042-A23F-C567E0F39F9D}">
      <dgm:prSet/>
      <dgm:spPr/>
      <dgm:t>
        <a:bodyPr/>
        <a:lstStyle/>
        <a:p>
          <a:endParaRPr lang="en-US"/>
        </a:p>
      </dgm:t>
    </dgm:pt>
    <dgm:pt modelId="{A14B61CF-7738-D64F-B92F-5A37A7F9911E}">
      <dgm:prSet phldrT="[Text]"/>
      <dgm:spPr/>
      <dgm:t>
        <a:bodyPr/>
        <a:lstStyle/>
        <a:p>
          <a:r>
            <a:rPr lang="en-US" dirty="0"/>
            <a:t>Azure Components</a:t>
          </a:r>
        </a:p>
      </dgm:t>
    </dgm:pt>
    <dgm:pt modelId="{CE3A9DD7-FFD7-374C-9734-6C8FC6469C05}" type="parTrans" cxnId="{5EE63BA3-C507-8641-8730-37071E7B663B}">
      <dgm:prSet/>
      <dgm:spPr/>
      <dgm:t>
        <a:bodyPr/>
        <a:lstStyle/>
        <a:p>
          <a:endParaRPr lang="en-US"/>
        </a:p>
      </dgm:t>
    </dgm:pt>
    <dgm:pt modelId="{3D85F5B3-ED15-F54A-92B7-082E77090730}" type="sibTrans" cxnId="{5EE63BA3-C507-8641-8730-37071E7B663B}">
      <dgm:prSet/>
      <dgm:spPr/>
      <dgm:t>
        <a:bodyPr/>
        <a:lstStyle/>
        <a:p>
          <a:endParaRPr lang="en-US"/>
        </a:p>
      </dgm:t>
    </dgm:pt>
    <dgm:pt modelId="{7212DEEC-DFB8-4A48-8177-37AD025A86CE}">
      <dgm:prSet phldrT="[Text]"/>
      <dgm:spPr/>
      <dgm:t>
        <a:bodyPr/>
        <a:lstStyle/>
        <a:p>
          <a:r>
            <a:rPr lang="en-US" dirty="0"/>
            <a:t>Multi-region Architectures</a:t>
          </a:r>
        </a:p>
      </dgm:t>
    </dgm:pt>
    <dgm:pt modelId="{FF49108D-5B2B-3546-B101-010138B596E5}" type="parTrans" cxnId="{497F6653-8FDF-DD47-8F97-51DE6C8833F2}">
      <dgm:prSet/>
      <dgm:spPr/>
      <dgm:t>
        <a:bodyPr/>
        <a:lstStyle/>
        <a:p>
          <a:endParaRPr lang="en-US"/>
        </a:p>
      </dgm:t>
    </dgm:pt>
    <dgm:pt modelId="{64505206-A448-8745-A161-426D94D3E3D6}" type="sibTrans" cxnId="{497F6653-8FDF-DD47-8F97-51DE6C8833F2}">
      <dgm:prSet/>
      <dgm:spPr/>
      <dgm:t>
        <a:bodyPr/>
        <a:lstStyle/>
        <a:p>
          <a:endParaRPr lang="en-US"/>
        </a:p>
      </dgm:t>
    </dgm:pt>
    <dgm:pt modelId="{F074A4C9-C016-1140-B93A-16BE3B44B515}" type="pres">
      <dgm:prSet presAssocID="{1C90978F-CEE3-D04A-8E9A-F3B8625931D4}" presName="outerComposite" presStyleCnt="0">
        <dgm:presLayoutVars>
          <dgm:chMax val="5"/>
          <dgm:dir/>
          <dgm:resizeHandles val="exact"/>
        </dgm:presLayoutVars>
      </dgm:prSet>
      <dgm:spPr/>
    </dgm:pt>
    <dgm:pt modelId="{DC671DA1-0268-0943-917D-53006546C811}" type="pres">
      <dgm:prSet presAssocID="{1C90978F-CEE3-D04A-8E9A-F3B8625931D4}" presName="dummyMaxCanvas" presStyleCnt="0">
        <dgm:presLayoutVars/>
      </dgm:prSet>
      <dgm:spPr/>
    </dgm:pt>
    <dgm:pt modelId="{14290976-0A60-404C-B779-83ACB3EB35B3}" type="pres">
      <dgm:prSet presAssocID="{1C90978F-CEE3-D04A-8E9A-F3B8625931D4}" presName="ThreeNodes_1" presStyleLbl="node1" presStyleIdx="0" presStyleCnt="3">
        <dgm:presLayoutVars>
          <dgm:bulletEnabled val="1"/>
        </dgm:presLayoutVars>
      </dgm:prSet>
      <dgm:spPr/>
    </dgm:pt>
    <dgm:pt modelId="{5B89D1BC-0D07-1E4E-92AB-58BF0569BAEF}" type="pres">
      <dgm:prSet presAssocID="{1C90978F-CEE3-D04A-8E9A-F3B8625931D4}" presName="ThreeNodes_2" presStyleLbl="node1" presStyleIdx="1" presStyleCnt="3">
        <dgm:presLayoutVars>
          <dgm:bulletEnabled val="1"/>
        </dgm:presLayoutVars>
      </dgm:prSet>
      <dgm:spPr/>
    </dgm:pt>
    <dgm:pt modelId="{D9737C7F-4FBE-804A-9620-0292DAB25C22}" type="pres">
      <dgm:prSet presAssocID="{1C90978F-CEE3-D04A-8E9A-F3B8625931D4}" presName="ThreeNodes_3" presStyleLbl="node1" presStyleIdx="2" presStyleCnt="3">
        <dgm:presLayoutVars>
          <dgm:bulletEnabled val="1"/>
        </dgm:presLayoutVars>
      </dgm:prSet>
      <dgm:spPr/>
    </dgm:pt>
    <dgm:pt modelId="{FAE27142-6412-9E43-8DB8-4B8BC9231875}" type="pres">
      <dgm:prSet presAssocID="{1C90978F-CEE3-D04A-8E9A-F3B8625931D4}" presName="ThreeConn_1-2" presStyleLbl="fgAccFollowNode1" presStyleIdx="0" presStyleCnt="2">
        <dgm:presLayoutVars>
          <dgm:bulletEnabled val="1"/>
        </dgm:presLayoutVars>
      </dgm:prSet>
      <dgm:spPr/>
    </dgm:pt>
    <dgm:pt modelId="{1F53EAF3-634C-0548-A225-9757A7E7895B}" type="pres">
      <dgm:prSet presAssocID="{1C90978F-CEE3-D04A-8E9A-F3B8625931D4}" presName="ThreeConn_2-3" presStyleLbl="fgAccFollowNode1" presStyleIdx="1" presStyleCnt="2">
        <dgm:presLayoutVars>
          <dgm:bulletEnabled val="1"/>
        </dgm:presLayoutVars>
      </dgm:prSet>
      <dgm:spPr/>
    </dgm:pt>
    <dgm:pt modelId="{3E891B8E-5AAF-2F43-9BC2-2E6586E6EA8F}" type="pres">
      <dgm:prSet presAssocID="{1C90978F-CEE3-D04A-8E9A-F3B8625931D4}" presName="ThreeNodes_1_text" presStyleLbl="node1" presStyleIdx="2" presStyleCnt="3">
        <dgm:presLayoutVars>
          <dgm:bulletEnabled val="1"/>
        </dgm:presLayoutVars>
      </dgm:prSet>
      <dgm:spPr/>
    </dgm:pt>
    <dgm:pt modelId="{1D6F392D-D41D-7549-978A-9475E0D4403A}" type="pres">
      <dgm:prSet presAssocID="{1C90978F-CEE3-D04A-8E9A-F3B8625931D4}" presName="ThreeNodes_2_text" presStyleLbl="node1" presStyleIdx="2" presStyleCnt="3">
        <dgm:presLayoutVars>
          <dgm:bulletEnabled val="1"/>
        </dgm:presLayoutVars>
      </dgm:prSet>
      <dgm:spPr/>
    </dgm:pt>
    <dgm:pt modelId="{8ADF8612-786C-CF45-A08E-B4010FC40FE4}" type="pres">
      <dgm:prSet presAssocID="{1C90978F-CEE3-D04A-8E9A-F3B8625931D4}" presName="ThreeNodes_3_text" presStyleLbl="node1" presStyleIdx="2" presStyleCnt="3">
        <dgm:presLayoutVars>
          <dgm:bulletEnabled val="1"/>
        </dgm:presLayoutVars>
      </dgm:prSet>
      <dgm:spPr/>
    </dgm:pt>
  </dgm:ptLst>
  <dgm:cxnLst>
    <dgm:cxn modelId="{72087B04-A3A3-C446-A033-C66155FB5912}" type="presOf" srcId="{9B55A1D2-C85D-3844-A5DE-E7D5FFA5B3AF}" destId="{FAE27142-6412-9E43-8DB8-4B8BC9231875}" srcOrd="0" destOrd="0" presId="urn:microsoft.com/office/officeart/2005/8/layout/vProcess5"/>
    <dgm:cxn modelId="{3FE2CC04-3571-BA44-BAD4-69C2D403CD18}" type="presOf" srcId="{3D85F5B3-ED15-F54A-92B7-082E77090730}" destId="{1F53EAF3-634C-0548-A225-9757A7E7895B}" srcOrd="0" destOrd="0" presId="urn:microsoft.com/office/officeart/2005/8/layout/vProcess5"/>
    <dgm:cxn modelId="{182DCF08-4CFD-A044-925D-BAF945BB33D9}" type="presOf" srcId="{7212DEEC-DFB8-4A48-8177-37AD025A86CE}" destId="{8ADF8612-786C-CF45-A08E-B4010FC40FE4}" srcOrd="1" destOrd="0" presId="urn:microsoft.com/office/officeart/2005/8/layout/vProcess5"/>
    <dgm:cxn modelId="{462C9C30-60E5-5244-9CF6-126C2A267D2B}" type="presOf" srcId="{DAF70C6C-56BE-434D-A88A-5D6CE93FBFAA}" destId="{14290976-0A60-404C-B779-83ACB3EB35B3}" srcOrd="0" destOrd="0" presId="urn:microsoft.com/office/officeart/2005/8/layout/vProcess5"/>
    <dgm:cxn modelId="{3009424B-9964-4645-B025-F5A044DA8F7C}" type="presOf" srcId="{1C90978F-CEE3-D04A-8E9A-F3B8625931D4}" destId="{F074A4C9-C016-1140-B93A-16BE3B44B515}" srcOrd="0" destOrd="0" presId="urn:microsoft.com/office/officeart/2005/8/layout/vProcess5"/>
    <dgm:cxn modelId="{497F6653-8FDF-DD47-8F97-51DE6C8833F2}" srcId="{1C90978F-CEE3-D04A-8E9A-F3B8625931D4}" destId="{7212DEEC-DFB8-4A48-8177-37AD025A86CE}" srcOrd="2" destOrd="0" parTransId="{FF49108D-5B2B-3546-B101-010138B596E5}" sibTransId="{64505206-A448-8745-A161-426D94D3E3D6}"/>
    <dgm:cxn modelId="{5B2FA95E-7F2F-2042-A23F-C567E0F39F9D}" srcId="{1C90978F-CEE3-D04A-8E9A-F3B8625931D4}" destId="{DAF70C6C-56BE-434D-A88A-5D6CE93FBFAA}" srcOrd="0" destOrd="0" parTransId="{1C4AF79C-6104-0843-8762-FD872128DD59}" sibTransId="{9B55A1D2-C85D-3844-A5DE-E7D5FFA5B3AF}"/>
    <dgm:cxn modelId="{9ED8AB82-2A49-C849-AB86-C29F8197729C}" type="presOf" srcId="{A14B61CF-7738-D64F-B92F-5A37A7F9911E}" destId="{1D6F392D-D41D-7549-978A-9475E0D4403A}" srcOrd="1" destOrd="0" presId="urn:microsoft.com/office/officeart/2005/8/layout/vProcess5"/>
    <dgm:cxn modelId="{5EE63BA3-C507-8641-8730-37071E7B663B}" srcId="{1C90978F-CEE3-D04A-8E9A-F3B8625931D4}" destId="{A14B61CF-7738-D64F-B92F-5A37A7F9911E}" srcOrd="1" destOrd="0" parTransId="{CE3A9DD7-FFD7-374C-9734-6C8FC6469C05}" sibTransId="{3D85F5B3-ED15-F54A-92B7-082E77090730}"/>
    <dgm:cxn modelId="{787B9DCE-DA63-704E-9578-3CF3C21C3DB3}" type="presOf" srcId="{7212DEEC-DFB8-4A48-8177-37AD025A86CE}" destId="{D9737C7F-4FBE-804A-9620-0292DAB25C22}" srcOrd="0" destOrd="0" presId="urn:microsoft.com/office/officeart/2005/8/layout/vProcess5"/>
    <dgm:cxn modelId="{49FBEDD7-5377-C945-93F3-99A745062AC1}" type="presOf" srcId="{A14B61CF-7738-D64F-B92F-5A37A7F9911E}" destId="{5B89D1BC-0D07-1E4E-92AB-58BF0569BAEF}" srcOrd="0" destOrd="0" presId="urn:microsoft.com/office/officeart/2005/8/layout/vProcess5"/>
    <dgm:cxn modelId="{F35B8CF5-9656-2947-9718-C738673CD9C9}" type="presOf" srcId="{DAF70C6C-56BE-434D-A88A-5D6CE93FBFAA}" destId="{3E891B8E-5AAF-2F43-9BC2-2E6586E6EA8F}" srcOrd="1" destOrd="0" presId="urn:microsoft.com/office/officeart/2005/8/layout/vProcess5"/>
    <dgm:cxn modelId="{66D39CF9-2E60-1547-8758-0AE43DE9FB96}" type="presParOf" srcId="{F074A4C9-C016-1140-B93A-16BE3B44B515}" destId="{DC671DA1-0268-0943-917D-53006546C811}" srcOrd="0" destOrd="0" presId="urn:microsoft.com/office/officeart/2005/8/layout/vProcess5"/>
    <dgm:cxn modelId="{93561181-9D09-0848-8319-A80B6B882C05}" type="presParOf" srcId="{F074A4C9-C016-1140-B93A-16BE3B44B515}" destId="{14290976-0A60-404C-B779-83ACB3EB35B3}" srcOrd="1" destOrd="0" presId="urn:microsoft.com/office/officeart/2005/8/layout/vProcess5"/>
    <dgm:cxn modelId="{00BC1E13-D577-7E44-B9E4-03E6F2A0094A}" type="presParOf" srcId="{F074A4C9-C016-1140-B93A-16BE3B44B515}" destId="{5B89D1BC-0D07-1E4E-92AB-58BF0569BAEF}" srcOrd="2" destOrd="0" presId="urn:microsoft.com/office/officeart/2005/8/layout/vProcess5"/>
    <dgm:cxn modelId="{DE70B67E-EB29-1F48-9265-829E4F7E4283}" type="presParOf" srcId="{F074A4C9-C016-1140-B93A-16BE3B44B515}" destId="{D9737C7F-4FBE-804A-9620-0292DAB25C22}" srcOrd="3" destOrd="0" presId="urn:microsoft.com/office/officeart/2005/8/layout/vProcess5"/>
    <dgm:cxn modelId="{A7D5C2BD-7516-D145-B03B-19C7EA15BF37}" type="presParOf" srcId="{F074A4C9-C016-1140-B93A-16BE3B44B515}" destId="{FAE27142-6412-9E43-8DB8-4B8BC9231875}" srcOrd="4" destOrd="0" presId="urn:microsoft.com/office/officeart/2005/8/layout/vProcess5"/>
    <dgm:cxn modelId="{64666D0C-F6BE-AE41-9B6A-413A389AA492}" type="presParOf" srcId="{F074A4C9-C016-1140-B93A-16BE3B44B515}" destId="{1F53EAF3-634C-0548-A225-9757A7E7895B}" srcOrd="5" destOrd="0" presId="urn:microsoft.com/office/officeart/2005/8/layout/vProcess5"/>
    <dgm:cxn modelId="{7445FBB8-7A0B-B242-B615-BCBE61527D09}" type="presParOf" srcId="{F074A4C9-C016-1140-B93A-16BE3B44B515}" destId="{3E891B8E-5AAF-2F43-9BC2-2E6586E6EA8F}" srcOrd="6" destOrd="0" presId="urn:microsoft.com/office/officeart/2005/8/layout/vProcess5"/>
    <dgm:cxn modelId="{F5B16758-873D-BA4F-A5A0-E40A8073BBFA}" type="presParOf" srcId="{F074A4C9-C016-1140-B93A-16BE3B44B515}" destId="{1D6F392D-D41D-7549-978A-9475E0D4403A}" srcOrd="7" destOrd="0" presId="urn:microsoft.com/office/officeart/2005/8/layout/vProcess5"/>
    <dgm:cxn modelId="{FF68A228-44CE-124B-A713-2044A8F971C5}" type="presParOf" srcId="{F074A4C9-C016-1140-B93A-16BE3B44B515}" destId="{8ADF8612-786C-CF45-A08E-B4010FC40FE4}"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290976-0A60-404C-B779-83ACB3EB35B3}">
      <dsp:nvSpPr>
        <dsp:cNvPr id="0" name=""/>
        <dsp:cNvSpPr/>
      </dsp:nvSpPr>
      <dsp:spPr>
        <a:xfrm>
          <a:off x="0" y="0"/>
          <a:ext cx="6732154" cy="1034415"/>
        </a:xfrm>
        <a:prstGeom prst="roundRect">
          <a:avLst>
            <a:gd name="adj" fmla="val 10000"/>
          </a:avLst>
        </a:prstGeom>
        <a:solidFill>
          <a:schemeClr val="accent2">
            <a:hueOff val="0"/>
            <a:satOff val="0"/>
            <a:lumOff val="0"/>
            <a:alphaOff val="0"/>
          </a:schemeClr>
        </a:solidFill>
        <a:ln w="2540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dirty="0"/>
            <a:t>Architecture resources</a:t>
          </a:r>
        </a:p>
      </dsp:txBody>
      <dsp:txXfrm>
        <a:off x="30297" y="30297"/>
        <a:ext cx="5615940" cy="973821"/>
      </dsp:txXfrm>
    </dsp:sp>
    <dsp:sp modelId="{5B89D1BC-0D07-1E4E-92AB-58BF0569BAEF}">
      <dsp:nvSpPr>
        <dsp:cNvPr id="0" name=""/>
        <dsp:cNvSpPr/>
      </dsp:nvSpPr>
      <dsp:spPr>
        <a:xfrm>
          <a:off x="594013" y="1206817"/>
          <a:ext cx="6732154" cy="1034415"/>
        </a:xfrm>
        <a:prstGeom prst="roundRect">
          <a:avLst>
            <a:gd name="adj" fmla="val 10000"/>
          </a:avLst>
        </a:prstGeom>
        <a:solidFill>
          <a:schemeClr val="accent3">
            <a:hueOff val="0"/>
            <a:satOff val="0"/>
            <a:lumOff val="0"/>
            <a:alphaOff val="0"/>
          </a:schemeClr>
        </a:solidFill>
        <a:ln w="2540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dirty="0"/>
            <a:t>Azure components</a:t>
          </a:r>
        </a:p>
      </dsp:txBody>
      <dsp:txXfrm>
        <a:off x="624310" y="1237114"/>
        <a:ext cx="5405177" cy="973821"/>
      </dsp:txXfrm>
    </dsp:sp>
    <dsp:sp modelId="{D9737C7F-4FBE-804A-9620-0292DAB25C22}">
      <dsp:nvSpPr>
        <dsp:cNvPr id="0" name=""/>
        <dsp:cNvSpPr/>
      </dsp:nvSpPr>
      <dsp:spPr>
        <a:xfrm>
          <a:off x="1188027" y="2413635"/>
          <a:ext cx="6732154" cy="1034415"/>
        </a:xfrm>
        <a:prstGeom prst="roundRect">
          <a:avLst>
            <a:gd name="adj" fmla="val 10000"/>
          </a:avLst>
        </a:prstGeom>
        <a:solidFill>
          <a:schemeClr val="accent4">
            <a:hueOff val="0"/>
            <a:satOff val="0"/>
            <a:lumOff val="0"/>
            <a:alphaOff val="0"/>
          </a:schemeClr>
        </a:solidFill>
        <a:ln w="2540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dirty="0"/>
            <a:t>Multi-region architectures</a:t>
          </a:r>
        </a:p>
      </dsp:txBody>
      <dsp:txXfrm>
        <a:off x="1218324" y="2443932"/>
        <a:ext cx="5405177" cy="973821"/>
      </dsp:txXfrm>
    </dsp:sp>
    <dsp:sp modelId="{FAE27142-6412-9E43-8DB8-4B8BC9231875}">
      <dsp:nvSpPr>
        <dsp:cNvPr id="0" name=""/>
        <dsp:cNvSpPr/>
      </dsp:nvSpPr>
      <dsp:spPr>
        <a:xfrm>
          <a:off x="6059784" y="784431"/>
          <a:ext cx="672369" cy="672369"/>
        </a:xfrm>
        <a:prstGeom prst="downArrow">
          <a:avLst>
            <a:gd name="adj1" fmla="val 55000"/>
            <a:gd name="adj2" fmla="val 45000"/>
          </a:avLst>
        </a:prstGeom>
        <a:solidFill>
          <a:schemeClr val="accent2">
            <a:tint val="40000"/>
            <a:alpha val="90000"/>
            <a:hueOff val="0"/>
            <a:satOff val="0"/>
            <a:lumOff val="0"/>
            <a:alphaOff val="0"/>
          </a:schemeClr>
        </a:solidFill>
        <a:ln w="25400" cap="rnd"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endParaRPr lang="en-US" sz="3100" kern="1200"/>
        </a:p>
      </dsp:txBody>
      <dsp:txXfrm>
        <a:off x="6211067" y="784431"/>
        <a:ext cx="369803" cy="505958"/>
      </dsp:txXfrm>
    </dsp:sp>
    <dsp:sp modelId="{1F53EAF3-634C-0548-A225-9757A7E7895B}">
      <dsp:nvSpPr>
        <dsp:cNvPr id="0" name=""/>
        <dsp:cNvSpPr/>
      </dsp:nvSpPr>
      <dsp:spPr>
        <a:xfrm>
          <a:off x="6653798" y="1984352"/>
          <a:ext cx="672369" cy="672369"/>
        </a:xfrm>
        <a:prstGeom prst="downArrow">
          <a:avLst>
            <a:gd name="adj1" fmla="val 55000"/>
            <a:gd name="adj2" fmla="val 45000"/>
          </a:avLst>
        </a:prstGeom>
        <a:solidFill>
          <a:schemeClr val="accent3">
            <a:tint val="40000"/>
            <a:alpha val="90000"/>
            <a:hueOff val="0"/>
            <a:satOff val="0"/>
            <a:lumOff val="0"/>
            <a:alphaOff val="0"/>
          </a:schemeClr>
        </a:solidFill>
        <a:ln w="25400" cap="rnd"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endParaRPr lang="en-US" sz="3100" kern="1200"/>
        </a:p>
      </dsp:txBody>
      <dsp:txXfrm>
        <a:off x="6805081" y="1984352"/>
        <a:ext cx="369803" cy="50595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065CDD-6A1D-F941-9630-DC0182388645}">
      <dsp:nvSpPr>
        <dsp:cNvPr id="0" name=""/>
        <dsp:cNvSpPr/>
      </dsp:nvSpPr>
      <dsp:spPr>
        <a:xfrm rot="5400000">
          <a:off x="5749851" y="-2501047"/>
          <a:ext cx="521608" cy="5657088"/>
        </a:xfrm>
        <a:prstGeom prst="round2SameRect">
          <a:avLst/>
        </a:prstGeom>
        <a:solidFill>
          <a:schemeClr val="accent2">
            <a:tint val="40000"/>
            <a:alpha val="90000"/>
            <a:hueOff val="0"/>
            <a:satOff val="0"/>
            <a:lumOff val="0"/>
            <a:alphaOff val="0"/>
          </a:schemeClr>
        </a:solidFill>
        <a:ln w="25400" cap="rnd"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n-US" sz="1500" kern="1200" dirty="0">
              <a:effectLst/>
            </a:rPr>
            <a:t>The ability of a system to recover from failures and continue to function.</a:t>
          </a:r>
          <a:endParaRPr lang="en-US" sz="1500" kern="1200" dirty="0"/>
        </a:p>
      </dsp:txBody>
      <dsp:txXfrm rot="-5400000">
        <a:off x="3182112" y="92155"/>
        <a:ext cx="5631625" cy="470682"/>
      </dsp:txXfrm>
    </dsp:sp>
    <dsp:sp modelId="{DDC11F52-9F23-EF49-B264-B7BEA75F3F6D}">
      <dsp:nvSpPr>
        <dsp:cNvPr id="0" name=""/>
        <dsp:cNvSpPr/>
      </dsp:nvSpPr>
      <dsp:spPr>
        <a:xfrm>
          <a:off x="0" y="1491"/>
          <a:ext cx="3182112" cy="652011"/>
        </a:xfrm>
        <a:prstGeom prst="roundRect">
          <a:avLst/>
        </a:prstGeom>
        <a:solidFill>
          <a:schemeClr val="accent2">
            <a:hueOff val="0"/>
            <a:satOff val="0"/>
            <a:lumOff val="0"/>
            <a:alphaOff val="0"/>
          </a:schemeClr>
        </a:solidFill>
        <a:ln w="2540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en-US" sz="2300" b="0" i="0" kern="1200" dirty="0"/>
            <a:t>Reliability</a:t>
          </a:r>
          <a:endParaRPr lang="en-US" sz="2300" kern="1200" dirty="0"/>
        </a:p>
      </dsp:txBody>
      <dsp:txXfrm>
        <a:off x="31829" y="33320"/>
        <a:ext cx="3118454" cy="588353"/>
      </dsp:txXfrm>
    </dsp:sp>
    <dsp:sp modelId="{AC2F5DF7-0813-0243-A5CC-2EBB3D8D0CD1}">
      <dsp:nvSpPr>
        <dsp:cNvPr id="0" name=""/>
        <dsp:cNvSpPr/>
      </dsp:nvSpPr>
      <dsp:spPr>
        <a:xfrm rot="5400000">
          <a:off x="5749851" y="-1816435"/>
          <a:ext cx="521608" cy="5657088"/>
        </a:xfrm>
        <a:prstGeom prst="round2SameRect">
          <a:avLst/>
        </a:prstGeom>
        <a:solidFill>
          <a:schemeClr val="accent3">
            <a:tint val="40000"/>
            <a:alpha val="90000"/>
            <a:hueOff val="0"/>
            <a:satOff val="0"/>
            <a:lumOff val="0"/>
            <a:alphaOff val="0"/>
          </a:schemeClr>
        </a:solidFill>
        <a:ln w="25400" cap="rnd"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n-US" sz="1500" kern="1200" dirty="0">
              <a:effectLst/>
            </a:rPr>
            <a:t>Protecting applications and data from threats.</a:t>
          </a:r>
          <a:endParaRPr lang="en-US" sz="1500" b="0" i="0" u="none" kern="1200" dirty="0"/>
        </a:p>
      </dsp:txBody>
      <dsp:txXfrm rot="-5400000">
        <a:off x="3182112" y="776767"/>
        <a:ext cx="5631625" cy="470682"/>
      </dsp:txXfrm>
    </dsp:sp>
    <dsp:sp modelId="{5D8AC7A9-4983-1D49-86B9-69128BF969BD}">
      <dsp:nvSpPr>
        <dsp:cNvPr id="0" name=""/>
        <dsp:cNvSpPr/>
      </dsp:nvSpPr>
      <dsp:spPr>
        <a:xfrm>
          <a:off x="0" y="686102"/>
          <a:ext cx="3182112" cy="652011"/>
        </a:xfrm>
        <a:prstGeom prst="roundRect">
          <a:avLst/>
        </a:prstGeom>
        <a:solidFill>
          <a:schemeClr val="accent3">
            <a:hueOff val="0"/>
            <a:satOff val="0"/>
            <a:lumOff val="0"/>
            <a:alphaOff val="0"/>
          </a:schemeClr>
        </a:solidFill>
        <a:ln w="2540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en-US" sz="2300" b="0" i="0" kern="1200" dirty="0"/>
            <a:t>Security</a:t>
          </a:r>
          <a:endParaRPr lang="en-US" sz="2300" b="0" i="0" u="none" kern="1200" dirty="0"/>
        </a:p>
      </dsp:txBody>
      <dsp:txXfrm>
        <a:off x="31829" y="717931"/>
        <a:ext cx="3118454" cy="588353"/>
      </dsp:txXfrm>
    </dsp:sp>
    <dsp:sp modelId="{4ED33E0F-02D6-724A-AC38-DEC908A7C1E7}">
      <dsp:nvSpPr>
        <dsp:cNvPr id="0" name=""/>
        <dsp:cNvSpPr/>
      </dsp:nvSpPr>
      <dsp:spPr>
        <a:xfrm rot="5400000">
          <a:off x="5749851" y="-1131824"/>
          <a:ext cx="521608" cy="5657088"/>
        </a:xfrm>
        <a:prstGeom prst="round2SameRect">
          <a:avLst/>
        </a:prstGeom>
        <a:solidFill>
          <a:schemeClr val="accent4">
            <a:tint val="40000"/>
            <a:alpha val="90000"/>
            <a:hueOff val="0"/>
            <a:satOff val="0"/>
            <a:lumOff val="0"/>
            <a:alphaOff val="0"/>
          </a:schemeClr>
        </a:solidFill>
        <a:ln w="25400" cap="rnd"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n-US" sz="1500" kern="1200" dirty="0">
              <a:effectLst/>
            </a:rPr>
            <a:t>Managing costs to maximize the value delivered.</a:t>
          </a:r>
          <a:endParaRPr lang="en-US" sz="1500" b="0" i="0" u="none" kern="1200" dirty="0"/>
        </a:p>
      </dsp:txBody>
      <dsp:txXfrm rot="-5400000">
        <a:off x="3182112" y="1461378"/>
        <a:ext cx="5631625" cy="470682"/>
      </dsp:txXfrm>
    </dsp:sp>
    <dsp:sp modelId="{90B0FCFE-FE1D-734F-B5E6-8C10DEEBF077}">
      <dsp:nvSpPr>
        <dsp:cNvPr id="0" name=""/>
        <dsp:cNvSpPr/>
      </dsp:nvSpPr>
      <dsp:spPr>
        <a:xfrm>
          <a:off x="0" y="1370714"/>
          <a:ext cx="3182112" cy="652011"/>
        </a:xfrm>
        <a:prstGeom prst="roundRect">
          <a:avLst/>
        </a:prstGeom>
        <a:solidFill>
          <a:schemeClr val="accent4">
            <a:hueOff val="0"/>
            <a:satOff val="0"/>
            <a:lumOff val="0"/>
            <a:alphaOff val="0"/>
          </a:schemeClr>
        </a:solidFill>
        <a:ln w="2540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en-US" sz="2300" b="0" i="0" kern="1200" dirty="0"/>
            <a:t>Cost Optimization</a:t>
          </a:r>
          <a:endParaRPr lang="en-US" sz="2300" b="0" i="0" u="none" kern="1200" dirty="0"/>
        </a:p>
      </dsp:txBody>
      <dsp:txXfrm>
        <a:off x="31829" y="1402543"/>
        <a:ext cx="3118454" cy="588353"/>
      </dsp:txXfrm>
    </dsp:sp>
    <dsp:sp modelId="{8D402439-1721-0C4E-966D-5B7A46D9508A}">
      <dsp:nvSpPr>
        <dsp:cNvPr id="0" name=""/>
        <dsp:cNvSpPr/>
      </dsp:nvSpPr>
      <dsp:spPr>
        <a:xfrm rot="5400000">
          <a:off x="5749851" y="-447212"/>
          <a:ext cx="521608" cy="5657088"/>
        </a:xfrm>
        <a:prstGeom prst="round2SameRect">
          <a:avLst/>
        </a:prstGeom>
        <a:solidFill>
          <a:schemeClr val="accent5">
            <a:tint val="40000"/>
            <a:alpha val="90000"/>
            <a:hueOff val="0"/>
            <a:satOff val="0"/>
            <a:lumOff val="0"/>
            <a:alphaOff val="0"/>
          </a:schemeClr>
        </a:solidFill>
        <a:ln w="25400" cap="rnd"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n-US" sz="1500" kern="1200">
              <a:effectLst/>
            </a:rPr>
            <a:t>Operations processes that keep a system running in production.</a:t>
          </a:r>
          <a:endParaRPr lang="en-US" sz="1500" b="0" i="0" u="none" kern="1200" dirty="0"/>
        </a:p>
      </dsp:txBody>
      <dsp:txXfrm rot="-5400000">
        <a:off x="3182112" y="2145990"/>
        <a:ext cx="5631625" cy="470682"/>
      </dsp:txXfrm>
    </dsp:sp>
    <dsp:sp modelId="{74B1F900-880D-BA45-94C0-4FD4CC642E91}">
      <dsp:nvSpPr>
        <dsp:cNvPr id="0" name=""/>
        <dsp:cNvSpPr/>
      </dsp:nvSpPr>
      <dsp:spPr>
        <a:xfrm>
          <a:off x="0" y="2055326"/>
          <a:ext cx="3182112" cy="652011"/>
        </a:xfrm>
        <a:prstGeom prst="roundRect">
          <a:avLst/>
        </a:prstGeom>
        <a:solidFill>
          <a:schemeClr val="accent5">
            <a:hueOff val="0"/>
            <a:satOff val="0"/>
            <a:lumOff val="0"/>
            <a:alphaOff val="0"/>
          </a:schemeClr>
        </a:solidFill>
        <a:ln w="2540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en-US" sz="2300" b="0" i="0" u="none" kern="1200" dirty="0"/>
            <a:t>Operational Excellence</a:t>
          </a:r>
        </a:p>
      </dsp:txBody>
      <dsp:txXfrm>
        <a:off x="31829" y="2087155"/>
        <a:ext cx="3118454" cy="588353"/>
      </dsp:txXfrm>
    </dsp:sp>
    <dsp:sp modelId="{13D7F426-DB05-7742-B217-0F49D84F2CDE}">
      <dsp:nvSpPr>
        <dsp:cNvPr id="0" name=""/>
        <dsp:cNvSpPr/>
      </dsp:nvSpPr>
      <dsp:spPr>
        <a:xfrm rot="5400000">
          <a:off x="5749851" y="237399"/>
          <a:ext cx="521608" cy="5657088"/>
        </a:xfrm>
        <a:prstGeom prst="round2SameRect">
          <a:avLst/>
        </a:prstGeom>
        <a:solidFill>
          <a:schemeClr val="accent6">
            <a:tint val="40000"/>
            <a:alpha val="90000"/>
            <a:hueOff val="0"/>
            <a:satOff val="0"/>
            <a:lumOff val="0"/>
            <a:alphaOff val="0"/>
          </a:schemeClr>
        </a:solidFill>
        <a:ln w="25400" cap="rnd" cmpd="sng" algn="ctr">
          <a:solidFill>
            <a:schemeClr val="accent6">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n-US" sz="1500" kern="1200" dirty="0">
              <a:effectLst/>
            </a:rPr>
            <a:t>The ability of a system to adapt to changes in load.</a:t>
          </a:r>
          <a:endParaRPr lang="en-US" sz="1500" b="0" i="0" u="none" kern="1200" dirty="0"/>
        </a:p>
      </dsp:txBody>
      <dsp:txXfrm rot="-5400000">
        <a:off x="3182112" y="2830602"/>
        <a:ext cx="5631625" cy="470682"/>
      </dsp:txXfrm>
    </dsp:sp>
    <dsp:sp modelId="{0F8127E8-8736-ED41-8F79-6228D69181E3}">
      <dsp:nvSpPr>
        <dsp:cNvPr id="0" name=""/>
        <dsp:cNvSpPr/>
      </dsp:nvSpPr>
      <dsp:spPr>
        <a:xfrm>
          <a:off x="0" y="2739937"/>
          <a:ext cx="3182112" cy="652011"/>
        </a:xfrm>
        <a:prstGeom prst="roundRect">
          <a:avLst/>
        </a:prstGeom>
        <a:solidFill>
          <a:schemeClr val="accent6">
            <a:hueOff val="0"/>
            <a:satOff val="0"/>
            <a:lumOff val="0"/>
            <a:alphaOff val="0"/>
          </a:schemeClr>
        </a:solidFill>
        <a:ln w="2540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en-US" sz="2300" b="0" i="0" u="none" kern="1200" dirty="0"/>
            <a:t>Performance Efficiency</a:t>
          </a:r>
        </a:p>
      </dsp:txBody>
      <dsp:txXfrm>
        <a:off x="31829" y="2771766"/>
        <a:ext cx="3118454" cy="58835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290976-0A60-404C-B779-83ACB3EB35B3}">
      <dsp:nvSpPr>
        <dsp:cNvPr id="0" name=""/>
        <dsp:cNvSpPr/>
      </dsp:nvSpPr>
      <dsp:spPr>
        <a:xfrm>
          <a:off x="0" y="0"/>
          <a:ext cx="6732154" cy="1034415"/>
        </a:xfrm>
        <a:prstGeom prst="roundRect">
          <a:avLst>
            <a:gd name="adj" fmla="val 10000"/>
          </a:avLst>
        </a:prstGeom>
        <a:solidFill>
          <a:schemeClr val="accent2">
            <a:hueOff val="0"/>
            <a:satOff val="0"/>
            <a:lumOff val="0"/>
            <a:alphaOff val="0"/>
          </a:schemeClr>
        </a:solidFill>
        <a:ln w="2540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dirty="0"/>
            <a:t>Architecture resources</a:t>
          </a:r>
        </a:p>
      </dsp:txBody>
      <dsp:txXfrm>
        <a:off x="30297" y="30297"/>
        <a:ext cx="5615940" cy="973821"/>
      </dsp:txXfrm>
    </dsp:sp>
    <dsp:sp modelId="{5B89D1BC-0D07-1E4E-92AB-58BF0569BAEF}">
      <dsp:nvSpPr>
        <dsp:cNvPr id="0" name=""/>
        <dsp:cNvSpPr/>
      </dsp:nvSpPr>
      <dsp:spPr>
        <a:xfrm>
          <a:off x="594013" y="1206817"/>
          <a:ext cx="6732154" cy="1034415"/>
        </a:xfrm>
        <a:prstGeom prst="roundRect">
          <a:avLst>
            <a:gd name="adj" fmla="val 10000"/>
          </a:avLst>
        </a:prstGeom>
        <a:solidFill>
          <a:schemeClr val="accent3">
            <a:hueOff val="0"/>
            <a:satOff val="0"/>
            <a:lumOff val="0"/>
            <a:alphaOff val="0"/>
          </a:schemeClr>
        </a:solidFill>
        <a:ln w="2540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dirty="0"/>
            <a:t>Azure Components</a:t>
          </a:r>
        </a:p>
      </dsp:txBody>
      <dsp:txXfrm>
        <a:off x="624310" y="1237114"/>
        <a:ext cx="5405177" cy="973821"/>
      </dsp:txXfrm>
    </dsp:sp>
    <dsp:sp modelId="{D9737C7F-4FBE-804A-9620-0292DAB25C22}">
      <dsp:nvSpPr>
        <dsp:cNvPr id="0" name=""/>
        <dsp:cNvSpPr/>
      </dsp:nvSpPr>
      <dsp:spPr>
        <a:xfrm>
          <a:off x="1188027" y="2413635"/>
          <a:ext cx="6732154" cy="1034415"/>
        </a:xfrm>
        <a:prstGeom prst="roundRect">
          <a:avLst>
            <a:gd name="adj" fmla="val 10000"/>
          </a:avLst>
        </a:prstGeom>
        <a:solidFill>
          <a:schemeClr val="accent4">
            <a:hueOff val="0"/>
            <a:satOff val="0"/>
            <a:lumOff val="0"/>
            <a:alphaOff val="0"/>
          </a:schemeClr>
        </a:solidFill>
        <a:ln w="2540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dirty="0"/>
            <a:t>Multi-region Architectures</a:t>
          </a:r>
        </a:p>
      </dsp:txBody>
      <dsp:txXfrm>
        <a:off x="1218324" y="2443932"/>
        <a:ext cx="5405177" cy="973821"/>
      </dsp:txXfrm>
    </dsp:sp>
    <dsp:sp modelId="{FAE27142-6412-9E43-8DB8-4B8BC9231875}">
      <dsp:nvSpPr>
        <dsp:cNvPr id="0" name=""/>
        <dsp:cNvSpPr/>
      </dsp:nvSpPr>
      <dsp:spPr>
        <a:xfrm>
          <a:off x="6059784" y="784431"/>
          <a:ext cx="672369" cy="672369"/>
        </a:xfrm>
        <a:prstGeom prst="downArrow">
          <a:avLst>
            <a:gd name="adj1" fmla="val 55000"/>
            <a:gd name="adj2" fmla="val 45000"/>
          </a:avLst>
        </a:prstGeom>
        <a:solidFill>
          <a:schemeClr val="accent2">
            <a:tint val="40000"/>
            <a:alpha val="90000"/>
            <a:hueOff val="0"/>
            <a:satOff val="0"/>
            <a:lumOff val="0"/>
            <a:alphaOff val="0"/>
          </a:schemeClr>
        </a:solidFill>
        <a:ln w="25400" cap="rnd"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endParaRPr lang="en-US" sz="3100" kern="1200"/>
        </a:p>
      </dsp:txBody>
      <dsp:txXfrm>
        <a:off x="6211067" y="784431"/>
        <a:ext cx="369803" cy="505958"/>
      </dsp:txXfrm>
    </dsp:sp>
    <dsp:sp modelId="{1F53EAF3-634C-0548-A225-9757A7E7895B}">
      <dsp:nvSpPr>
        <dsp:cNvPr id="0" name=""/>
        <dsp:cNvSpPr/>
      </dsp:nvSpPr>
      <dsp:spPr>
        <a:xfrm>
          <a:off x="6653798" y="1984352"/>
          <a:ext cx="672369" cy="672369"/>
        </a:xfrm>
        <a:prstGeom prst="downArrow">
          <a:avLst>
            <a:gd name="adj1" fmla="val 55000"/>
            <a:gd name="adj2" fmla="val 45000"/>
          </a:avLst>
        </a:prstGeom>
        <a:solidFill>
          <a:schemeClr val="accent3">
            <a:tint val="40000"/>
            <a:alpha val="90000"/>
            <a:hueOff val="0"/>
            <a:satOff val="0"/>
            <a:lumOff val="0"/>
            <a:alphaOff val="0"/>
          </a:schemeClr>
        </a:solidFill>
        <a:ln w="25400" cap="rnd"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endParaRPr lang="en-US" sz="3100" kern="1200"/>
        </a:p>
      </dsp:txBody>
      <dsp:txXfrm>
        <a:off x="6805081" y="1984352"/>
        <a:ext cx="369803" cy="505958"/>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2" y="9120190"/>
            <a:ext cx="7313613" cy="479425"/>
          </a:xfrm>
          <a:prstGeom prst="rect">
            <a:avLst/>
          </a:prstGeom>
        </p:spPr>
        <p:txBody>
          <a:bodyPr vert="horz" lIns="91417" tIns="45708" rIns="91417" bIns="45708" rtlCol="0" anchor="b"/>
          <a:lstStyle>
            <a:lvl1pPr algn="r">
              <a:defRPr sz="1200"/>
            </a:lvl1pPr>
          </a:lstStyle>
          <a:p>
            <a:pPr algn="ctr"/>
            <a:fld id="{F403B382-5E20-4D88-A964-1D6629C87BBB}" type="slidenum">
              <a:rPr lang="en-US" smtClean="0">
                <a:latin typeface="Calibri Light" pitchFamily="34" charset="0"/>
              </a:rPr>
              <a:pPr algn="ctr"/>
              <a:t>‹#›</a:t>
            </a:fld>
            <a:endParaRPr lang="en-US" dirty="0">
              <a:latin typeface="Calibri Light" pitchFamily="34" charset="0"/>
            </a:endParaRPr>
          </a:p>
        </p:txBody>
      </p:sp>
      <p:cxnSp>
        <p:nvCxnSpPr>
          <p:cNvPr id="8" name="Straight Connector 7"/>
          <p:cNvCxnSpPr/>
          <p:nvPr/>
        </p:nvCxnSpPr>
        <p:spPr>
          <a:xfrm>
            <a:off x="1" y="9134475"/>
            <a:ext cx="2971801" cy="0"/>
          </a:xfrm>
          <a:prstGeom prst="line">
            <a:avLst/>
          </a:prstGeom>
          <a:ln w="317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0" y="8915400"/>
            <a:ext cx="1219200" cy="516610"/>
          </a:xfrm>
          <a:prstGeom prst="rect">
            <a:avLst/>
          </a:prstGeom>
        </p:spPr>
      </p:pic>
      <p:cxnSp>
        <p:nvCxnSpPr>
          <p:cNvPr id="10" name="Straight Connector 9"/>
          <p:cNvCxnSpPr/>
          <p:nvPr/>
        </p:nvCxnSpPr>
        <p:spPr>
          <a:xfrm>
            <a:off x="4343401" y="9134475"/>
            <a:ext cx="2971801" cy="0"/>
          </a:xfrm>
          <a:prstGeom prst="line">
            <a:avLst/>
          </a:prstGeom>
          <a:ln w="317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 name="Header Placeholder 1"/>
          <p:cNvSpPr>
            <a:spLocks noGrp="1"/>
          </p:cNvSpPr>
          <p:nvPr>
            <p:ph type="hdr" sz="quarter"/>
          </p:nvPr>
        </p:nvSpPr>
        <p:spPr>
          <a:xfrm>
            <a:off x="2072482" y="152402"/>
            <a:ext cx="3170238" cy="479425"/>
          </a:xfrm>
          <a:prstGeom prst="rect">
            <a:avLst/>
          </a:prstGeom>
        </p:spPr>
        <p:txBody>
          <a:bodyPr vert="horz" lIns="91417" tIns="45708" rIns="91417" bIns="45708" rtlCol="0"/>
          <a:lstStyle>
            <a:lvl1pPr algn="l">
              <a:defRPr sz="1200"/>
            </a:lvl1pPr>
          </a:lstStyle>
          <a:p>
            <a:pPr algn="ctr"/>
            <a:endParaRPr lang="en-US" sz="1400" dirty="0">
              <a:latin typeface="Calibri Light" pitchFamily="34" charset="0"/>
            </a:endParaRPr>
          </a:p>
        </p:txBody>
      </p:sp>
    </p:spTree>
    <p:extLst>
      <p:ext uri="{BB962C8B-B14F-4D97-AF65-F5344CB8AC3E}">
        <p14:creationId xmlns:p14="http://schemas.microsoft.com/office/powerpoint/2010/main" val="4938419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hdr" sz="quarter"/>
          </p:nvPr>
        </p:nvSpPr>
        <p:spPr bwMode="auto">
          <a:xfrm>
            <a:off x="1" y="3"/>
            <a:ext cx="3170238" cy="479425"/>
          </a:xfrm>
          <a:prstGeom prst="rect">
            <a:avLst/>
          </a:prstGeom>
          <a:noFill/>
          <a:ln w="9525">
            <a:noFill/>
            <a:miter lim="800000"/>
            <a:headEnd/>
            <a:tailEnd/>
          </a:ln>
          <a:effectLst/>
        </p:spPr>
        <p:txBody>
          <a:bodyPr vert="horz" wrap="square" lIns="96636" tIns="48318" rIns="96636" bIns="48318" numCol="1" anchor="t" anchorCtr="0" compatLnSpc="1">
            <a:prstTxWarp prst="textNoShape">
              <a:avLst/>
            </a:prstTxWarp>
          </a:bodyPr>
          <a:lstStyle>
            <a:lvl1pPr defTabSz="966537" eaLnBrk="1" hangingPunct="1">
              <a:defRPr sz="1200">
                <a:latin typeface="Calibri Light" pitchFamily="34" charset="0"/>
              </a:defRPr>
            </a:lvl1pPr>
          </a:lstStyle>
          <a:p>
            <a:pPr>
              <a:defRPr/>
            </a:pPr>
            <a:endParaRPr lang="en-US" dirty="0"/>
          </a:p>
        </p:txBody>
      </p:sp>
      <p:sp>
        <p:nvSpPr>
          <p:cNvPr id="35843" name="Rectangle 3"/>
          <p:cNvSpPr>
            <a:spLocks noGrp="1" noChangeArrowheads="1"/>
          </p:cNvSpPr>
          <p:nvPr>
            <p:ph type="dt" idx="1"/>
          </p:nvPr>
        </p:nvSpPr>
        <p:spPr bwMode="auto">
          <a:xfrm>
            <a:off x="4143375" y="3"/>
            <a:ext cx="3170238" cy="479425"/>
          </a:xfrm>
          <a:prstGeom prst="rect">
            <a:avLst/>
          </a:prstGeom>
          <a:noFill/>
          <a:ln w="9525">
            <a:noFill/>
            <a:miter lim="800000"/>
            <a:headEnd/>
            <a:tailEnd/>
          </a:ln>
          <a:effectLst/>
        </p:spPr>
        <p:txBody>
          <a:bodyPr vert="horz" wrap="square" lIns="96636" tIns="48318" rIns="96636" bIns="48318" numCol="1" anchor="t" anchorCtr="0" compatLnSpc="1">
            <a:prstTxWarp prst="textNoShape">
              <a:avLst/>
            </a:prstTxWarp>
          </a:bodyPr>
          <a:lstStyle>
            <a:lvl1pPr algn="r" defTabSz="966537" eaLnBrk="1" hangingPunct="1">
              <a:defRPr sz="1200">
                <a:latin typeface="Calibri Light" pitchFamily="34" charset="0"/>
              </a:defRPr>
            </a:lvl1pPr>
          </a:lstStyle>
          <a:p>
            <a:pPr>
              <a:defRPr/>
            </a:pPr>
            <a:endParaRPr lang="en-US" dirty="0"/>
          </a:p>
        </p:txBody>
      </p:sp>
      <p:sp>
        <p:nvSpPr>
          <p:cNvPr id="34820" name="Rectangle 4"/>
          <p:cNvSpPr>
            <a:spLocks noGrp="1" noRot="1" noChangeAspect="1" noChangeArrowheads="1" noTextEdit="1"/>
          </p:cNvSpPr>
          <p:nvPr>
            <p:ph type="sldImg" idx="2"/>
          </p:nvPr>
        </p:nvSpPr>
        <p:spPr bwMode="auto">
          <a:xfrm>
            <a:off x="458788" y="720725"/>
            <a:ext cx="6397625" cy="3598863"/>
          </a:xfrm>
          <a:prstGeom prst="rect">
            <a:avLst/>
          </a:prstGeom>
          <a:noFill/>
          <a:ln w="9525">
            <a:solidFill>
              <a:srgbClr val="000000"/>
            </a:solidFill>
            <a:miter lim="800000"/>
            <a:headEnd/>
            <a:tailEnd/>
          </a:ln>
        </p:spPr>
      </p:sp>
      <p:sp>
        <p:nvSpPr>
          <p:cNvPr id="35845" name="Rectangle 5"/>
          <p:cNvSpPr>
            <a:spLocks noGrp="1" noChangeArrowheads="1"/>
          </p:cNvSpPr>
          <p:nvPr>
            <p:ph type="body" sz="quarter" idx="3"/>
          </p:nvPr>
        </p:nvSpPr>
        <p:spPr bwMode="auto">
          <a:xfrm>
            <a:off x="731840" y="4560890"/>
            <a:ext cx="5851525" cy="4319587"/>
          </a:xfrm>
          <a:prstGeom prst="rect">
            <a:avLst/>
          </a:prstGeom>
          <a:noFill/>
          <a:ln w="9525">
            <a:noFill/>
            <a:miter lim="800000"/>
            <a:headEnd/>
            <a:tailEnd/>
          </a:ln>
          <a:effectLst/>
        </p:spPr>
        <p:txBody>
          <a:bodyPr vert="horz" wrap="square" lIns="96636" tIns="48318" rIns="96636" bIns="48318"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35846" name="Rectangle 6"/>
          <p:cNvSpPr>
            <a:spLocks noGrp="1" noChangeArrowheads="1"/>
          </p:cNvSpPr>
          <p:nvPr>
            <p:ph type="ftr" sz="quarter" idx="4"/>
          </p:nvPr>
        </p:nvSpPr>
        <p:spPr bwMode="auto">
          <a:xfrm>
            <a:off x="1" y="9120190"/>
            <a:ext cx="3170238" cy="479425"/>
          </a:xfrm>
          <a:prstGeom prst="rect">
            <a:avLst/>
          </a:prstGeom>
          <a:noFill/>
          <a:ln w="9525">
            <a:noFill/>
            <a:miter lim="800000"/>
            <a:headEnd/>
            <a:tailEnd/>
          </a:ln>
          <a:effectLst/>
        </p:spPr>
        <p:txBody>
          <a:bodyPr vert="horz" wrap="square" lIns="96636" tIns="48318" rIns="96636" bIns="48318" numCol="1" anchor="b" anchorCtr="0" compatLnSpc="1">
            <a:prstTxWarp prst="textNoShape">
              <a:avLst/>
            </a:prstTxWarp>
          </a:bodyPr>
          <a:lstStyle>
            <a:lvl1pPr defTabSz="966537" eaLnBrk="1" hangingPunct="1">
              <a:defRPr sz="1200">
                <a:latin typeface="Calibri Light" pitchFamily="34" charset="0"/>
              </a:defRPr>
            </a:lvl1pPr>
          </a:lstStyle>
          <a:p>
            <a:pPr>
              <a:defRPr/>
            </a:pPr>
            <a:endParaRPr lang="en-US" dirty="0"/>
          </a:p>
        </p:txBody>
      </p:sp>
      <p:sp>
        <p:nvSpPr>
          <p:cNvPr id="35847" name="Rectangle 7"/>
          <p:cNvSpPr>
            <a:spLocks noGrp="1" noChangeArrowheads="1"/>
          </p:cNvSpPr>
          <p:nvPr>
            <p:ph type="sldNum" sz="quarter" idx="5"/>
          </p:nvPr>
        </p:nvSpPr>
        <p:spPr bwMode="auto">
          <a:xfrm>
            <a:off x="4143375" y="9120190"/>
            <a:ext cx="3170238" cy="479425"/>
          </a:xfrm>
          <a:prstGeom prst="rect">
            <a:avLst/>
          </a:prstGeom>
          <a:noFill/>
          <a:ln w="9525">
            <a:noFill/>
            <a:miter lim="800000"/>
            <a:headEnd/>
            <a:tailEnd/>
          </a:ln>
          <a:effectLst/>
        </p:spPr>
        <p:txBody>
          <a:bodyPr vert="horz" wrap="square" lIns="96636" tIns="48318" rIns="96636" bIns="48318" numCol="1" anchor="b" anchorCtr="0" compatLnSpc="1">
            <a:prstTxWarp prst="textNoShape">
              <a:avLst/>
            </a:prstTxWarp>
          </a:bodyPr>
          <a:lstStyle>
            <a:lvl1pPr algn="r" defTabSz="966537" eaLnBrk="1" hangingPunct="1">
              <a:defRPr sz="1200">
                <a:latin typeface="Calibri Light" pitchFamily="34" charset="0"/>
              </a:defRPr>
            </a:lvl1pPr>
          </a:lstStyle>
          <a:p>
            <a:pPr>
              <a:defRPr/>
            </a:pPr>
            <a:fld id="{47C584BF-6945-4E60-B2A7-1638FF8EA8EE}" type="slidenum">
              <a:rPr lang="en-US" smtClean="0"/>
              <a:pPr>
                <a:defRPr/>
              </a:pPr>
              <a:t>‹#›</a:t>
            </a:fld>
            <a:endParaRPr lang="en-US" dirty="0"/>
          </a:p>
        </p:txBody>
      </p:sp>
    </p:spTree>
    <p:extLst>
      <p:ext uri="{BB962C8B-B14F-4D97-AF65-F5344CB8AC3E}">
        <p14:creationId xmlns:p14="http://schemas.microsoft.com/office/powerpoint/2010/main" val="334609909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Light"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Light"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Light"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Light"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Light"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docs.microsoft.com/en-us/azure/architecture/reference-architectures/hybrid-networking/hub-spoke?tabs=cli"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docs.microsoft.com/en-us/azure/architecture/networking/hub-spoke-vwan-architecture"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docs.microsoft.com/en-us/azure/architecture/reference-architectures/n-tier/multi-region-sql-server"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docs.microsoft.com/en-us/azure/architecture/high-availability/reference-architecture-traffic-manager-application-gateway"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github.com/microsoft/MCW-Business-continuity-and-disaster-recovery/blob/master/Hands-on%20lab/HOL%20step-by%20step%20-%20Business%20continuity%20and%20disaster%20recovery.md"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docs.microsoft.com/en-us/azure/architecture/example-scenario/multi-saas/multitenant-saas"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docs.microsoft.com/en-us/azure/architecture/reference-architectures/containers/aks-multi-region/aks-multi-cluster"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docs.microsoft.com/en-us/assessments/"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docs.microsoft.com/en-us/azure/architecture/framework/"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docs.microsoft.com/en-us/assessments/?mode=pre-assessment&amp;session=local"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docs.microsoft.com/en-us/azure/architecture/guide/technology-choices/compute-decision-tree"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20725"/>
            <a:ext cx="6397625" cy="3598863"/>
          </a:xfrm>
        </p:spPr>
      </p:sp>
      <p:sp>
        <p:nvSpPr>
          <p:cNvPr id="3" name="Notes Placeholder 2"/>
          <p:cNvSpPr>
            <a:spLocks noGrp="1"/>
          </p:cNvSpPr>
          <p:nvPr>
            <p:ph type="body" idx="1"/>
          </p:nvPr>
        </p:nvSpPr>
        <p:spPr/>
        <p:txBody>
          <a:bodyPr>
            <a:normAutofit/>
          </a:bodyPr>
          <a:lstStyle/>
          <a:p>
            <a:r>
              <a:rPr lang="en-US" sz="1200" b="0" i="0" kern="1200" dirty="0">
                <a:solidFill>
                  <a:schemeClr val="tx1"/>
                </a:solidFill>
                <a:effectLst/>
                <a:latin typeface="Calibri Light" pitchFamily="34" charset="0"/>
                <a:ea typeface="+mn-ea"/>
                <a:cs typeface="+mn-cs"/>
              </a:rPr>
              <a:t>Have you ever wondered what it would take to run a highly available multi-region application on Azure? In this session, we will examine the Azure services, features, and data center technologies that make this possible. Come learn from our pain building and running applications on Azure. Compute topics: IaaS, PaaS, Serverless, and Azure Kubernetes Services. Networking topics: Traffic Manager, </a:t>
            </a:r>
            <a:r>
              <a:rPr lang="en-US" sz="1200" b="0" i="0" kern="1200" dirty="0" err="1">
                <a:solidFill>
                  <a:schemeClr val="tx1"/>
                </a:solidFill>
                <a:effectLst/>
                <a:latin typeface="Calibri Light" pitchFamily="34" charset="0"/>
                <a:ea typeface="+mn-ea"/>
                <a:cs typeface="+mn-cs"/>
              </a:rPr>
              <a:t>Frontdoors</a:t>
            </a:r>
            <a:r>
              <a:rPr lang="en-US" sz="1200" b="0" i="0" kern="1200" dirty="0">
                <a:solidFill>
                  <a:schemeClr val="tx1"/>
                </a:solidFill>
                <a:effectLst/>
                <a:latin typeface="Calibri Light" pitchFamily="34" charset="0"/>
                <a:ea typeface="+mn-ea"/>
                <a:cs typeface="+mn-cs"/>
              </a:rPr>
              <a:t>, Application Gateway/WAF, and Azure load balancer.</a:t>
            </a:r>
            <a:endParaRPr lang="en-US" dirty="0"/>
          </a:p>
        </p:txBody>
      </p:sp>
      <p:sp>
        <p:nvSpPr>
          <p:cNvPr id="4" name="Slide Number Placeholder 3"/>
          <p:cNvSpPr>
            <a:spLocks noGrp="1"/>
          </p:cNvSpPr>
          <p:nvPr>
            <p:ph type="sldNum" sz="quarter" idx="10"/>
          </p:nvPr>
        </p:nvSpPr>
        <p:spPr/>
        <p:txBody>
          <a:bodyPr/>
          <a:lstStyle/>
          <a:p>
            <a:pPr marL="0" marR="0" lvl="0" indent="0" algn="r" defTabSz="966537" rtl="0" eaLnBrk="1" fontAlgn="base" latinLnBrk="0" hangingPunct="1">
              <a:lnSpc>
                <a:spcPct val="100000"/>
              </a:lnSpc>
              <a:spcBef>
                <a:spcPct val="0"/>
              </a:spcBef>
              <a:spcAft>
                <a:spcPct val="0"/>
              </a:spcAft>
              <a:buClrTx/>
              <a:buSzTx/>
              <a:buFontTx/>
              <a:buNone/>
              <a:tabLst/>
              <a:defRPr/>
            </a:pPr>
            <a:fld id="{47C584BF-6945-4E60-B2A7-1638FF8EA8EE}" type="slidenum">
              <a:rPr kumimoji="0" lang="en-US" sz="1200" b="0" i="0" u="none" strike="noStrike" kern="1200" cap="none" spc="0" normalizeH="0" baseline="0" noProof="0" smtClean="0">
                <a:ln>
                  <a:noFill/>
                </a:ln>
                <a:solidFill>
                  <a:srgbClr val="000000"/>
                </a:solidFill>
                <a:effectLst/>
                <a:uLnTx/>
                <a:uFillTx/>
                <a:latin typeface="Calibri Light" pitchFamily="34" charset="0"/>
                <a:ea typeface="+mn-ea"/>
                <a:cs typeface="+mn-cs"/>
              </a:rPr>
              <a:pPr marL="0" marR="0" lvl="0" indent="0" algn="r" defTabSz="966537" rtl="0" eaLnBrk="1" fontAlgn="base" latinLnBrk="0" hangingPunct="1">
                <a:lnSpc>
                  <a:spcPct val="100000"/>
                </a:lnSpc>
                <a:spcBef>
                  <a:spcPct val="0"/>
                </a:spcBef>
                <a:spcAft>
                  <a:spcPct val="0"/>
                </a:spcAft>
                <a:buClrTx/>
                <a:buSzTx/>
                <a:buFontTx/>
                <a:buNone/>
                <a:tabLst/>
                <a:defRPr/>
              </a:pPr>
              <a:t>1</a:t>
            </a:fld>
            <a:endParaRPr kumimoji="0" lang="en-US" sz="1200" b="0" i="0" u="none" strike="noStrike" kern="1200" cap="none" spc="0" normalizeH="0" baseline="0" noProof="0">
              <a:ln>
                <a:noFill/>
              </a:ln>
              <a:solidFill>
                <a:srgbClr val="000000"/>
              </a:solidFill>
              <a:effectLst/>
              <a:uLnTx/>
              <a:uFillTx/>
              <a:latin typeface="Calibri Light" pitchFamily="34" charset="0"/>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Tree>
    <p:extLst>
      <p:ext uri="{BB962C8B-B14F-4D97-AF65-F5344CB8AC3E}">
        <p14:creationId xmlns:p14="http://schemas.microsoft.com/office/powerpoint/2010/main" val="4480508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9CDF2885-C677-6341-835A-E92F0BF51509}"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2020137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47C584BF-6945-4E60-B2A7-1638FF8EA8EE}" type="slidenum">
              <a:rPr lang="en-US" smtClean="0"/>
              <a:pPr>
                <a:defRPr/>
              </a:pPr>
              <a:t>23</a:t>
            </a:fld>
            <a:endParaRPr lang="en-US" dirty="0"/>
          </a:p>
        </p:txBody>
      </p:sp>
    </p:spTree>
    <p:extLst>
      <p:ext uri="{BB962C8B-B14F-4D97-AF65-F5344CB8AC3E}">
        <p14:creationId xmlns:p14="http://schemas.microsoft.com/office/powerpoint/2010/main" val="41577515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Hub-spoke network topology in Azure - Azure Reference Architectures | Microsoft Docs</a:t>
            </a:r>
            <a:endParaRPr lang="en-US" dirty="0"/>
          </a:p>
        </p:txBody>
      </p:sp>
      <p:sp>
        <p:nvSpPr>
          <p:cNvPr id="4" name="Slide Number Placeholder 3"/>
          <p:cNvSpPr>
            <a:spLocks noGrp="1"/>
          </p:cNvSpPr>
          <p:nvPr>
            <p:ph type="sldNum" sz="quarter" idx="5"/>
          </p:nvPr>
        </p:nvSpPr>
        <p:spPr/>
        <p:txBody>
          <a:bodyPr/>
          <a:lstStyle/>
          <a:p>
            <a:pPr>
              <a:defRPr/>
            </a:pPr>
            <a:fld id="{47C584BF-6945-4E60-B2A7-1638FF8EA8EE}" type="slidenum">
              <a:rPr lang="en-US" smtClean="0"/>
              <a:pPr>
                <a:defRPr/>
              </a:pPr>
              <a:t>24</a:t>
            </a:fld>
            <a:endParaRPr lang="en-US" dirty="0"/>
          </a:p>
        </p:txBody>
      </p:sp>
    </p:spTree>
    <p:extLst>
      <p:ext uri="{BB962C8B-B14F-4D97-AF65-F5344CB8AC3E}">
        <p14:creationId xmlns:p14="http://schemas.microsoft.com/office/powerpoint/2010/main" val="15646779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Hub-spoke network topology with Azure Virtual WAN - Azure Architecture Center | Microsoft Docs</a:t>
            </a:r>
            <a:endParaRPr lang="en-US" dirty="0"/>
          </a:p>
        </p:txBody>
      </p:sp>
      <p:sp>
        <p:nvSpPr>
          <p:cNvPr id="4" name="Slide Number Placeholder 3"/>
          <p:cNvSpPr>
            <a:spLocks noGrp="1"/>
          </p:cNvSpPr>
          <p:nvPr>
            <p:ph type="sldNum" sz="quarter" idx="5"/>
          </p:nvPr>
        </p:nvSpPr>
        <p:spPr/>
        <p:txBody>
          <a:bodyPr/>
          <a:lstStyle/>
          <a:p>
            <a:pPr>
              <a:defRPr/>
            </a:pPr>
            <a:fld id="{47C584BF-6945-4E60-B2A7-1638FF8EA8EE}" type="slidenum">
              <a:rPr lang="en-US" smtClean="0"/>
              <a:pPr>
                <a:defRPr/>
              </a:pPr>
              <a:t>25</a:t>
            </a:fld>
            <a:endParaRPr lang="en-US" dirty="0"/>
          </a:p>
        </p:txBody>
      </p:sp>
    </p:spTree>
    <p:extLst>
      <p:ext uri="{BB962C8B-B14F-4D97-AF65-F5344CB8AC3E}">
        <p14:creationId xmlns:p14="http://schemas.microsoft.com/office/powerpoint/2010/main" val="20651895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Multi-region N-tier application - Azure Architecture Center | Microsoft Docs</a:t>
            </a:r>
            <a:endParaRPr lang="en-US" dirty="0"/>
          </a:p>
        </p:txBody>
      </p:sp>
      <p:sp>
        <p:nvSpPr>
          <p:cNvPr id="4" name="Slide Number Placeholder 3"/>
          <p:cNvSpPr>
            <a:spLocks noGrp="1"/>
          </p:cNvSpPr>
          <p:nvPr>
            <p:ph type="sldNum" sz="quarter" idx="5"/>
          </p:nvPr>
        </p:nvSpPr>
        <p:spPr/>
        <p:txBody>
          <a:bodyPr/>
          <a:lstStyle/>
          <a:p>
            <a:pPr>
              <a:defRPr/>
            </a:pPr>
            <a:fld id="{47C584BF-6945-4E60-B2A7-1638FF8EA8EE}" type="slidenum">
              <a:rPr lang="en-US" smtClean="0"/>
              <a:pPr>
                <a:defRPr/>
              </a:pPr>
              <a:t>27</a:t>
            </a:fld>
            <a:endParaRPr lang="en-US" dirty="0"/>
          </a:p>
        </p:txBody>
      </p:sp>
    </p:spTree>
    <p:extLst>
      <p:ext uri="{BB962C8B-B14F-4D97-AF65-F5344CB8AC3E}">
        <p14:creationId xmlns:p14="http://schemas.microsoft.com/office/powerpoint/2010/main" val="24177432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Multi-region load balancing - Azure Reference Architectures | Microsoft Docs</a:t>
            </a:r>
            <a:endParaRPr lang="en-US" dirty="0"/>
          </a:p>
        </p:txBody>
      </p:sp>
      <p:sp>
        <p:nvSpPr>
          <p:cNvPr id="4" name="Slide Number Placeholder 3"/>
          <p:cNvSpPr>
            <a:spLocks noGrp="1"/>
          </p:cNvSpPr>
          <p:nvPr>
            <p:ph type="sldNum" sz="quarter" idx="5"/>
          </p:nvPr>
        </p:nvSpPr>
        <p:spPr/>
        <p:txBody>
          <a:bodyPr/>
          <a:lstStyle/>
          <a:p>
            <a:pPr>
              <a:defRPr/>
            </a:pPr>
            <a:fld id="{47C584BF-6945-4E60-B2A7-1638FF8EA8EE}" type="slidenum">
              <a:rPr lang="en-US" smtClean="0"/>
              <a:pPr>
                <a:defRPr/>
              </a:pPr>
              <a:t>29</a:t>
            </a:fld>
            <a:endParaRPr lang="en-US" dirty="0"/>
          </a:p>
        </p:txBody>
      </p:sp>
    </p:spTree>
    <p:extLst>
      <p:ext uri="{BB962C8B-B14F-4D97-AF65-F5344CB8AC3E}">
        <p14:creationId xmlns:p14="http://schemas.microsoft.com/office/powerpoint/2010/main" val="24177119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MCW-Business-continuity-and-disaster-recovery/HOL step-by step - Business continuity and disaster recovery.md at master · microsoft/MCW-Business-continuity-and-disaster-recovery (github.com)</a:t>
            </a:r>
            <a:endParaRPr lang="en-US" dirty="0"/>
          </a:p>
        </p:txBody>
      </p:sp>
      <p:sp>
        <p:nvSpPr>
          <p:cNvPr id="4" name="Slide Number Placeholder 3"/>
          <p:cNvSpPr>
            <a:spLocks noGrp="1"/>
          </p:cNvSpPr>
          <p:nvPr>
            <p:ph type="sldNum" sz="quarter" idx="5"/>
          </p:nvPr>
        </p:nvSpPr>
        <p:spPr/>
        <p:txBody>
          <a:bodyPr/>
          <a:lstStyle/>
          <a:p>
            <a:pPr>
              <a:defRPr/>
            </a:pPr>
            <a:fld id="{47C584BF-6945-4E60-B2A7-1638FF8EA8EE}" type="slidenum">
              <a:rPr lang="en-US" smtClean="0"/>
              <a:pPr>
                <a:defRPr/>
              </a:pPr>
              <a:t>30</a:t>
            </a:fld>
            <a:endParaRPr lang="en-US" dirty="0"/>
          </a:p>
        </p:txBody>
      </p:sp>
    </p:spTree>
    <p:extLst>
      <p:ext uri="{BB962C8B-B14F-4D97-AF65-F5344CB8AC3E}">
        <p14:creationId xmlns:p14="http://schemas.microsoft.com/office/powerpoint/2010/main" val="714359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Multitenant SaaS on Azure - Azure Architecture Center | Microsoft Docs</a:t>
            </a:r>
            <a:endParaRPr lang="en-US" dirty="0"/>
          </a:p>
        </p:txBody>
      </p:sp>
      <p:sp>
        <p:nvSpPr>
          <p:cNvPr id="4" name="Slide Number Placeholder 3"/>
          <p:cNvSpPr>
            <a:spLocks noGrp="1"/>
          </p:cNvSpPr>
          <p:nvPr>
            <p:ph type="sldNum" sz="quarter" idx="5"/>
          </p:nvPr>
        </p:nvSpPr>
        <p:spPr/>
        <p:txBody>
          <a:bodyPr/>
          <a:lstStyle/>
          <a:p>
            <a:pPr>
              <a:defRPr/>
            </a:pPr>
            <a:fld id="{47C584BF-6945-4E60-B2A7-1638FF8EA8EE}" type="slidenum">
              <a:rPr lang="en-US" smtClean="0"/>
              <a:pPr>
                <a:defRPr/>
              </a:pPr>
              <a:t>31</a:t>
            </a:fld>
            <a:endParaRPr lang="en-US" dirty="0"/>
          </a:p>
        </p:txBody>
      </p:sp>
    </p:spTree>
    <p:extLst>
      <p:ext uri="{BB962C8B-B14F-4D97-AF65-F5344CB8AC3E}">
        <p14:creationId xmlns:p14="http://schemas.microsoft.com/office/powerpoint/2010/main" val="8490957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AKS baseline for multiregion clusters - Azure Architecture Center | Microsoft Docs</a:t>
            </a:r>
            <a:endParaRPr lang="en-US" dirty="0"/>
          </a:p>
        </p:txBody>
      </p:sp>
      <p:sp>
        <p:nvSpPr>
          <p:cNvPr id="4" name="Slide Number Placeholder 3"/>
          <p:cNvSpPr>
            <a:spLocks noGrp="1"/>
          </p:cNvSpPr>
          <p:nvPr>
            <p:ph type="sldNum" sz="quarter" idx="5"/>
          </p:nvPr>
        </p:nvSpPr>
        <p:spPr/>
        <p:txBody>
          <a:bodyPr/>
          <a:lstStyle/>
          <a:p>
            <a:pPr>
              <a:defRPr/>
            </a:pPr>
            <a:fld id="{47C584BF-6945-4E60-B2A7-1638FF8EA8EE}" type="slidenum">
              <a:rPr lang="en-US" smtClean="0"/>
              <a:pPr>
                <a:defRPr/>
              </a:pPr>
              <a:t>32</a:t>
            </a:fld>
            <a:endParaRPr lang="en-US" dirty="0"/>
          </a:p>
        </p:txBody>
      </p:sp>
    </p:spTree>
    <p:extLst>
      <p:ext uri="{BB962C8B-B14F-4D97-AF65-F5344CB8AC3E}">
        <p14:creationId xmlns:p14="http://schemas.microsoft.com/office/powerpoint/2010/main" val="18310203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746DE6-3336-457D-A091-FA20AC1C536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49123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Architected Framework</a:t>
            </a:r>
          </a:p>
          <a:p>
            <a:r>
              <a:rPr lang="en-US" dirty="0"/>
              <a:t>Azure Components </a:t>
            </a:r>
          </a:p>
          <a:p>
            <a:r>
              <a:rPr lang="en-US" dirty="0"/>
              <a:t>IaaS Applications</a:t>
            </a:r>
          </a:p>
          <a:p>
            <a:r>
              <a:rPr lang="en-US" dirty="0"/>
              <a:t>PaaS Applications</a:t>
            </a:r>
          </a:p>
          <a:p>
            <a:r>
              <a:rPr lang="en-US" dirty="0"/>
              <a:t>AKS Applications</a:t>
            </a:r>
          </a:p>
          <a:p>
            <a:endParaRPr lang="en-US" dirty="0"/>
          </a:p>
        </p:txBody>
      </p:sp>
      <p:sp>
        <p:nvSpPr>
          <p:cNvPr id="4" name="Slide Number Placeholder 3"/>
          <p:cNvSpPr>
            <a:spLocks noGrp="1"/>
          </p:cNvSpPr>
          <p:nvPr>
            <p:ph type="sldNum" sz="quarter" idx="5"/>
          </p:nvPr>
        </p:nvSpPr>
        <p:spPr/>
        <p:txBody>
          <a:bodyPr/>
          <a:lstStyle/>
          <a:p>
            <a:pPr>
              <a:defRPr/>
            </a:pPr>
            <a:fld id="{47C584BF-6945-4E60-B2A7-1638FF8EA8EE}" type="slidenum">
              <a:rPr lang="en-US" smtClean="0"/>
              <a:pPr>
                <a:defRPr/>
              </a:pPr>
              <a:t>33</a:t>
            </a:fld>
            <a:endParaRPr lang="en-US" dirty="0"/>
          </a:p>
        </p:txBody>
      </p:sp>
    </p:spTree>
    <p:extLst>
      <p:ext uri="{BB962C8B-B14F-4D97-AF65-F5344CB8AC3E}">
        <p14:creationId xmlns:p14="http://schemas.microsoft.com/office/powerpoint/2010/main" val="5659836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Architected Framework</a:t>
            </a:r>
          </a:p>
          <a:p>
            <a:r>
              <a:rPr lang="en-US" dirty="0"/>
              <a:t>Azure Components </a:t>
            </a:r>
          </a:p>
          <a:p>
            <a:r>
              <a:rPr lang="en-US" dirty="0"/>
              <a:t>IaaS Applications</a:t>
            </a:r>
          </a:p>
          <a:p>
            <a:r>
              <a:rPr lang="en-US" dirty="0"/>
              <a:t>PaaS Applications</a:t>
            </a:r>
          </a:p>
          <a:p>
            <a:r>
              <a:rPr lang="en-US" dirty="0"/>
              <a:t>AKS Applications</a:t>
            </a:r>
          </a:p>
          <a:p>
            <a:endParaRPr lang="en-US" dirty="0"/>
          </a:p>
        </p:txBody>
      </p:sp>
      <p:sp>
        <p:nvSpPr>
          <p:cNvPr id="4" name="Slide Number Placeholder 3"/>
          <p:cNvSpPr>
            <a:spLocks noGrp="1"/>
          </p:cNvSpPr>
          <p:nvPr>
            <p:ph type="sldNum" sz="quarter" idx="5"/>
          </p:nvPr>
        </p:nvSpPr>
        <p:spPr/>
        <p:txBody>
          <a:bodyPr/>
          <a:lstStyle/>
          <a:p>
            <a:pPr>
              <a:defRPr/>
            </a:pPr>
            <a:fld id="{47C584BF-6945-4E60-B2A7-1638FF8EA8EE}" type="slidenum">
              <a:rPr lang="en-US" smtClean="0"/>
              <a:pPr>
                <a:defRPr/>
              </a:pPr>
              <a:t>4</a:t>
            </a:fld>
            <a:endParaRPr lang="en-US" dirty="0"/>
          </a:p>
        </p:txBody>
      </p:sp>
    </p:spTree>
    <p:extLst>
      <p:ext uri="{BB962C8B-B14F-4D97-AF65-F5344CB8AC3E}">
        <p14:creationId xmlns:p14="http://schemas.microsoft.com/office/powerpoint/2010/main" val="28223746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Assessments | Microsoft Docs</a:t>
            </a:r>
            <a:endParaRPr lang="en-US" dirty="0"/>
          </a:p>
          <a:p>
            <a:endParaRPr lang="en-US" dirty="0"/>
          </a:p>
          <a:p>
            <a:endParaRPr lang="en-US" dirty="0"/>
          </a:p>
          <a:p>
            <a:endParaRPr lang="en-US" dirty="0"/>
          </a:p>
          <a:p>
            <a:r>
              <a:rPr lang="en-US" dirty="0">
                <a:hlinkClick r:id="rId4"/>
              </a:rPr>
              <a:t>Microsoft Azure Well-Architected Framework - Azure Architecture Center | Microsoft Docs</a:t>
            </a:r>
            <a:endParaRPr lang="en-US" dirty="0"/>
          </a:p>
        </p:txBody>
      </p:sp>
      <p:sp>
        <p:nvSpPr>
          <p:cNvPr id="4" name="Slide Number Placeholder 3"/>
          <p:cNvSpPr>
            <a:spLocks noGrp="1"/>
          </p:cNvSpPr>
          <p:nvPr>
            <p:ph type="sldNum" sz="quarter" idx="5"/>
          </p:nvPr>
        </p:nvSpPr>
        <p:spPr/>
        <p:txBody>
          <a:bodyPr/>
          <a:lstStyle/>
          <a:p>
            <a:pPr>
              <a:defRPr/>
            </a:pPr>
            <a:fld id="{47C584BF-6945-4E60-B2A7-1638FF8EA8EE}" type="slidenum">
              <a:rPr lang="en-US" smtClean="0"/>
              <a:pPr>
                <a:defRPr/>
              </a:pPr>
              <a:t>5</a:t>
            </a:fld>
            <a:endParaRPr lang="en-US" dirty="0"/>
          </a:p>
        </p:txBody>
      </p:sp>
    </p:spTree>
    <p:extLst>
      <p:ext uri="{BB962C8B-B14F-4D97-AF65-F5344CB8AC3E}">
        <p14:creationId xmlns:p14="http://schemas.microsoft.com/office/powerpoint/2010/main" val="6137713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Azure Well-Architected Review - Assessments | Microsoft Docs</a:t>
            </a:r>
            <a:endParaRPr lang="en-US" dirty="0"/>
          </a:p>
        </p:txBody>
      </p:sp>
      <p:sp>
        <p:nvSpPr>
          <p:cNvPr id="4" name="Slide Number Placeholder 3"/>
          <p:cNvSpPr>
            <a:spLocks noGrp="1"/>
          </p:cNvSpPr>
          <p:nvPr>
            <p:ph type="sldNum" sz="quarter" idx="5"/>
          </p:nvPr>
        </p:nvSpPr>
        <p:spPr/>
        <p:txBody>
          <a:bodyPr/>
          <a:lstStyle/>
          <a:p>
            <a:pPr>
              <a:defRPr/>
            </a:pPr>
            <a:fld id="{47C584BF-6945-4E60-B2A7-1638FF8EA8EE}" type="slidenum">
              <a:rPr lang="en-US" smtClean="0"/>
              <a:pPr>
                <a:defRPr/>
              </a:pPr>
              <a:t>9</a:t>
            </a:fld>
            <a:endParaRPr lang="en-US" dirty="0"/>
          </a:p>
        </p:txBody>
      </p:sp>
    </p:spTree>
    <p:extLst>
      <p:ext uri="{BB962C8B-B14F-4D97-AF65-F5344CB8AC3E}">
        <p14:creationId xmlns:p14="http://schemas.microsoft.com/office/powerpoint/2010/main" val="9079672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E2E33"/>
                </a:solidFill>
                <a:effectLst/>
                <a:latin typeface="Segoe UI" panose="020B0502040204020203" pitchFamily="34" charset="0"/>
              </a:rPr>
              <a:t>An Azure region is a set of datacenters, deployed within a latency-defined perimeter and connected through a dedicated regional low-latency network.</a:t>
            </a:r>
          </a:p>
          <a:p>
            <a:pPr algn="l"/>
            <a:r>
              <a:rPr lang="en-US" b="0" i="0" dirty="0">
                <a:solidFill>
                  <a:srgbClr val="2E2E33"/>
                </a:solidFill>
                <a:effectLst/>
                <a:latin typeface="Segoe UI" panose="020B0502040204020203" pitchFamily="34" charset="0"/>
              </a:rPr>
              <a:t>With more global regions than any other cloud provider, Azure gives customers the flexibility to deploy applications where they need. An Azure region has discrete pricing and service availability.</a:t>
            </a:r>
          </a:p>
          <a:p>
            <a:endParaRPr lang="en-US" dirty="0"/>
          </a:p>
          <a:p>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fld id="{386CE63F-9E7F-4C04-9D0D-FCA25A8E9E86}" type="datetime8">
              <a:rPr lang="en-US" smtClean="0"/>
              <a:t>12/5/23 10:00 AM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11</a:t>
            </a:fld>
            <a:endParaRPr lang="en-US" dirty="0"/>
          </a:p>
        </p:txBody>
      </p:sp>
    </p:spTree>
    <p:extLst>
      <p:ext uri="{BB962C8B-B14F-4D97-AF65-F5344CB8AC3E}">
        <p14:creationId xmlns:p14="http://schemas.microsoft.com/office/powerpoint/2010/main" val="28951247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5F9E99B-4FEE-4934-B062-7974998916A4}"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3994114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finally, Azure Availability Zones.</a:t>
            </a:r>
          </a:p>
          <a:p>
            <a:endParaRPr lang="en-US" dirty="0"/>
          </a:p>
          <a:p>
            <a:pPr algn="l"/>
            <a:r>
              <a:rPr lang="en-US" b="0" i="0" dirty="0">
                <a:solidFill>
                  <a:srgbClr val="2E2E33"/>
                </a:solidFill>
                <a:effectLst/>
                <a:latin typeface="Segoe UI" panose="020B0502040204020203" pitchFamily="34" charset="0"/>
              </a:rPr>
              <a:t>Azure Availability Zones are unique physical locations within an Azure region and offer high availability to protect your applications and data from datacenter failures. Each zone is made up of one or more datacenters equipped with independent power, cooling, and networking.</a:t>
            </a:r>
          </a:p>
          <a:p>
            <a:pPr algn="l"/>
            <a:r>
              <a:rPr lang="en-US" b="0" i="0" dirty="0">
                <a:solidFill>
                  <a:srgbClr val="2E2E33"/>
                </a:solidFill>
                <a:effectLst/>
                <a:latin typeface="Segoe UI" panose="020B0502040204020203" pitchFamily="34" charset="0"/>
              </a:rPr>
              <a:t>The physical separation of availability zones within a region protects apps and data from facility-level issues. Zone-redundant services replicate your apps and data across Azure Availability Zones to protect from single points of failure.</a:t>
            </a:r>
          </a:p>
          <a:p>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fld id="{386CE63F-9E7F-4C04-9D0D-FCA25A8E9E86}" type="datetime8">
              <a:rPr lang="en-US" smtClean="0"/>
              <a:t>12/5/23 10:00 AM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13</a:t>
            </a:fld>
            <a:endParaRPr lang="en-US" dirty="0"/>
          </a:p>
        </p:txBody>
      </p:sp>
    </p:spTree>
    <p:extLst>
      <p:ext uri="{BB962C8B-B14F-4D97-AF65-F5344CB8AC3E}">
        <p14:creationId xmlns:p14="http://schemas.microsoft.com/office/powerpoint/2010/main" val="20286785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hlinkClick r:id="rId3"/>
              </a:rPr>
              <a:t>https://docs.microsoft.com/en-us/azure/architecture/guide/technology-choices/compute-decision-tree</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47C584BF-6945-4E60-B2A7-1638FF8EA8EE}" type="slidenum">
              <a:rPr lang="en-US" smtClean="0"/>
              <a:pPr>
                <a:defRPr/>
              </a:pPr>
              <a:t>15</a:t>
            </a:fld>
            <a:endParaRPr lang="en-US" dirty="0"/>
          </a:p>
        </p:txBody>
      </p:sp>
    </p:spTree>
    <p:extLst>
      <p:ext uri="{BB962C8B-B14F-4D97-AF65-F5344CB8AC3E}">
        <p14:creationId xmlns:p14="http://schemas.microsoft.com/office/powerpoint/2010/main" val="184912083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jpg"/><Relationship Id="rId1" Type="http://schemas.openxmlformats.org/officeDocument/2006/relationships/slideMaster" Target="../slideMasters/slideMaster2.xml"/><Relationship Id="rId4" Type="http://schemas.openxmlformats.org/officeDocument/2006/relationships/image" Target="../media/image5.emf"/></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60FE70-1DE4-874A-9DEA-F391709C6769}"/>
              </a:ext>
            </a:extLst>
          </p:cNvPr>
          <p:cNvPicPr>
            <a:picLocks noChangeAspect="1"/>
          </p:cNvPicPr>
          <p:nvPr userDrawn="1"/>
        </p:nvPicPr>
        <p:blipFill rotWithShape="1">
          <a:blip r:embed="rId2"/>
          <a:srcRect l="11022" r="729" b="6645"/>
          <a:stretch/>
        </p:blipFill>
        <p:spPr>
          <a:xfrm rot="10800000">
            <a:off x="-76200" y="-95250"/>
            <a:ext cx="9220200" cy="5351904"/>
          </a:xfrm>
          <a:prstGeom prst="rect">
            <a:avLst/>
          </a:prstGeom>
        </p:spPr>
      </p:pic>
      <p:sp>
        <p:nvSpPr>
          <p:cNvPr id="32780" name="Title 32779"/>
          <p:cNvSpPr>
            <a:spLocks noGrp="1" noChangeArrowheads="1"/>
          </p:cNvSpPr>
          <p:nvPr>
            <p:ph type="ctrTitle"/>
          </p:nvPr>
        </p:nvSpPr>
        <p:spPr>
          <a:xfrm>
            <a:off x="685800" y="400050"/>
            <a:ext cx="7772400" cy="1885950"/>
          </a:xfrm>
          <a:noFill/>
        </p:spPr>
        <p:txBody>
          <a:bodyPr anchor="b"/>
          <a:lstStyle>
            <a:lvl1pPr algn="r">
              <a:defRPr sz="3200" b="1">
                <a:solidFill>
                  <a:schemeClr val="bg1"/>
                </a:solidFill>
                <a:latin typeface="Calibri Light" pitchFamily="34" charset="0"/>
                <a:cs typeface="Segoe UI" pitchFamily="34" charset="0"/>
              </a:defRPr>
            </a:lvl1pPr>
          </a:lstStyle>
          <a:p>
            <a:r>
              <a:rPr lang="en-US" dirty="0"/>
              <a:t>Click to edit Master title style</a:t>
            </a:r>
          </a:p>
        </p:txBody>
      </p:sp>
      <p:sp>
        <p:nvSpPr>
          <p:cNvPr id="32781" name="Subtitle 32780"/>
          <p:cNvSpPr>
            <a:spLocks noGrp="1" noChangeArrowheads="1"/>
          </p:cNvSpPr>
          <p:nvPr>
            <p:ph type="subTitle" idx="1"/>
          </p:nvPr>
        </p:nvSpPr>
        <p:spPr>
          <a:xfrm>
            <a:off x="2057400" y="2343150"/>
            <a:ext cx="6400800" cy="971550"/>
          </a:xfrm>
        </p:spPr>
        <p:txBody>
          <a:bodyPr/>
          <a:lstStyle>
            <a:lvl1pPr marL="0" indent="0" algn="r">
              <a:buNone/>
              <a:defRPr b="0">
                <a:solidFill>
                  <a:schemeClr val="bg1"/>
                </a:solidFill>
                <a:latin typeface="Calibri Light" pitchFamily="34" charset="0"/>
                <a:cs typeface="Segoe UI" pitchFamily="34" charset="0"/>
              </a:defRPr>
            </a:lvl1pPr>
          </a:lstStyle>
          <a:p>
            <a:r>
              <a:rPr lang="en-US" dirty="0"/>
              <a:t>Click to edit Master subtitle style</a:t>
            </a:r>
          </a:p>
        </p:txBody>
      </p:sp>
      <p:pic>
        <p:nvPicPr>
          <p:cNvPr id="4" name="Picture 3">
            <a:extLst>
              <a:ext uri="{FF2B5EF4-FFF2-40B4-BE49-F238E27FC236}">
                <a16:creationId xmlns:a16="http://schemas.microsoft.com/office/drawing/2014/main" id="{1530F127-F4ED-7B47-9171-251A796E4531}"/>
              </a:ext>
            </a:extLst>
          </p:cNvPr>
          <p:cNvPicPr>
            <a:picLocks noChangeAspect="1"/>
          </p:cNvPicPr>
          <p:nvPr userDrawn="1"/>
        </p:nvPicPr>
        <p:blipFill>
          <a:blip r:embed="rId3"/>
          <a:stretch>
            <a:fillRect/>
          </a:stretch>
        </p:blipFill>
        <p:spPr>
          <a:xfrm>
            <a:off x="381000" y="3790950"/>
            <a:ext cx="2628450" cy="1123950"/>
          </a:xfrm>
          <a:prstGeom prst="rect">
            <a:avLst/>
          </a:prstGeom>
        </p:spPr>
      </p:pic>
    </p:spTree>
    <p:extLst>
      <p:ext uri="{BB962C8B-B14F-4D97-AF65-F5344CB8AC3E}">
        <p14:creationId xmlns:p14="http://schemas.microsoft.com/office/powerpoint/2010/main" val="3274037800"/>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ustDataLst>
      <p:tags r:id="rId1"/>
    </p:custDataLst>
    <p:extLst>
      <p:ext uri="{BB962C8B-B14F-4D97-AF65-F5344CB8AC3E}">
        <p14:creationId xmlns:p14="http://schemas.microsoft.com/office/powerpoint/2010/main" val="40388380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_TITLE, SUBHEAD, BODY TEXT">
    <p:spTree>
      <p:nvGrpSpPr>
        <p:cNvPr id="1" name=""/>
        <p:cNvGrpSpPr/>
        <p:nvPr/>
      </p:nvGrpSpPr>
      <p:grpSpPr>
        <a:xfrm>
          <a:off x="0" y="0"/>
          <a:ext cx="0" cy="0"/>
          <a:chOff x="0" y="0"/>
          <a:chExt cx="0" cy="0"/>
        </a:xfrm>
      </p:grpSpPr>
      <p:sp>
        <p:nvSpPr>
          <p:cNvPr id="5" name="Text Placeholder 4"/>
          <p:cNvSpPr>
            <a:spLocks noGrp="1"/>
          </p:cNvSpPr>
          <p:nvPr>
            <p:ph type="body" sz="quarter" idx="11" hasCustomPrompt="1"/>
          </p:nvPr>
        </p:nvSpPr>
        <p:spPr>
          <a:xfrm>
            <a:off x="264959" y="1425378"/>
            <a:ext cx="8625254" cy="1626744"/>
          </a:xfrm>
          <a:prstGeom prst="rect">
            <a:avLst/>
          </a:prstGeom>
        </p:spPr>
        <p:txBody>
          <a:bodyPr vert="horz"/>
          <a:lstStyle>
            <a:lvl1pPr marL="210091" indent="-210091">
              <a:lnSpc>
                <a:spcPct val="110000"/>
              </a:lnSpc>
              <a:buClr>
                <a:schemeClr val="tx1"/>
              </a:buClr>
              <a:buFont typeface="Arial"/>
              <a:buChar char="•"/>
              <a:defRPr sz="1029">
                <a:solidFill>
                  <a:schemeClr val="tx1"/>
                </a:solidFill>
              </a:defRPr>
            </a:lvl1pPr>
            <a:lvl2pPr marL="421306" indent="-210091">
              <a:lnSpc>
                <a:spcPct val="110000"/>
              </a:lnSpc>
              <a:buFont typeface="Lucida Grande"/>
              <a:buChar char="-"/>
              <a:defRPr sz="1029">
                <a:solidFill>
                  <a:schemeClr val="tx1"/>
                </a:solidFill>
              </a:defRPr>
            </a:lvl2pPr>
            <a:lvl3pPr marL="651363" indent="-210091">
              <a:lnSpc>
                <a:spcPct val="110000"/>
              </a:lnSpc>
              <a:buFont typeface="Courier New"/>
              <a:buChar char="o"/>
              <a:defRPr sz="1029">
                <a:solidFill>
                  <a:schemeClr val="tx1"/>
                </a:solidFill>
              </a:defRPr>
            </a:lvl3pPr>
            <a:lvl4pPr marL="862578" indent="-210091">
              <a:lnSpc>
                <a:spcPct val="110000"/>
              </a:lnSpc>
              <a:buFont typeface="Courier New"/>
              <a:buChar char="o"/>
              <a:defRPr sz="1029">
                <a:solidFill>
                  <a:schemeClr val="tx1"/>
                </a:solidFill>
              </a:defRPr>
            </a:lvl4pPr>
            <a:lvl5pPr marL="828995" indent="0">
              <a:buFont typeface="Wingdings" charset="2"/>
              <a:buNone/>
              <a:defRPr sz="1029">
                <a:solidFill>
                  <a:schemeClr val="tx1"/>
                </a:solidFill>
              </a:defRPr>
            </a:lvl5pPr>
          </a:lstStyle>
          <a:p>
            <a:pPr lvl="0"/>
            <a:r>
              <a:rPr lang="en-CA"/>
              <a:t>First level</a:t>
            </a:r>
          </a:p>
          <a:p>
            <a:pPr lvl="1"/>
            <a:r>
              <a:rPr lang="en-CA"/>
              <a:t>Second level</a:t>
            </a:r>
          </a:p>
          <a:p>
            <a:pPr lvl="2"/>
            <a:r>
              <a:rPr lang="en-CA"/>
              <a:t>Third level</a:t>
            </a:r>
            <a:endParaRPr lang="en-US"/>
          </a:p>
          <a:p>
            <a:pPr lvl="3"/>
            <a:endParaRPr lang="en-US"/>
          </a:p>
          <a:p>
            <a:pPr lvl="3"/>
            <a:endParaRPr lang="en-CA"/>
          </a:p>
        </p:txBody>
      </p:sp>
      <p:sp>
        <p:nvSpPr>
          <p:cNvPr id="8" name="Text Placeholder 3"/>
          <p:cNvSpPr>
            <a:spLocks noGrp="1"/>
          </p:cNvSpPr>
          <p:nvPr>
            <p:ph type="body" sz="quarter" idx="10"/>
          </p:nvPr>
        </p:nvSpPr>
        <p:spPr>
          <a:xfrm>
            <a:off x="259369" y="588362"/>
            <a:ext cx="4030410" cy="248963"/>
          </a:xfrm>
          <a:prstGeom prst="rect">
            <a:avLst/>
          </a:prstGeom>
        </p:spPr>
        <p:txBody>
          <a:bodyPr vert="horz"/>
          <a:lstStyle>
            <a:lvl1pPr marL="0" indent="0">
              <a:buNone/>
              <a:defRPr sz="1618"/>
            </a:lvl1pPr>
          </a:lstStyle>
          <a:p>
            <a:pPr lvl="0"/>
            <a:r>
              <a:rPr lang="en-CA" dirty="0"/>
              <a:t>Click to edit Master text styles</a:t>
            </a:r>
          </a:p>
        </p:txBody>
      </p:sp>
      <p:sp>
        <p:nvSpPr>
          <p:cNvPr id="6" name="Title 1"/>
          <p:cNvSpPr>
            <a:spLocks noGrp="1"/>
          </p:cNvSpPr>
          <p:nvPr>
            <p:ph type="title"/>
          </p:nvPr>
        </p:nvSpPr>
        <p:spPr>
          <a:xfrm>
            <a:off x="259369" y="193347"/>
            <a:ext cx="9144000" cy="407256"/>
          </a:xfrm>
          <a:prstGeom prst="rect">
            <a:avLst/>
          </a:prstGeom>
        </p:spPr>
        <p:txBody>
          <a:bodyPr lIns="0">
            <a:normAutofit/>
          </a:bodyPr>
          <a:lstStyle>
            <a:lvl1pPr>
              <a:defRPr sz="2353">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4046660110"/>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439793" y="1075778"/>
            <a:ext cx="8263890" cy="1209562"/>
          </a:xfrm>
        </p:spPr>
        <p:txBody>
          <a:bodyPr wrap="square">
            <a:spAutoFit/>
          </a:bodyPr>
          <a:lstStyle>
            <a:lvl1pPr marL="0" indent="0">
              <a:buNone/>
              <a:defRPr/>
            </a:lvl1pPr>
            <a:lvl2pPr marL="171450" indent="0">
              <a:buNone/>
              <a:defRPr/>
            </a:lvl2pPr>
            <a:lvl3pPr marL="342900" indent="0">
              <a:buNone/>
              <a:defRPr/>
            </a:lvl3pPr>
            <a:lvl4pPr marL="514350" indent="0">
              <a:buNone/>
              <a:defRPr/>
            </a:lvl4pPr>
            <a:lvl5pPr marL="685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2526473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04834373"/>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60FE70-1DE4-874A-9DEA-F391709C6769}"/>
              </a:ext>
            </a:extLst>
          </p:cNvPr>
          <p:cNvPicPr>
            <a:picLocks noChangeAspect="1"/>
          </p:cNvPicPr>
          <p:nvPr userDrawn="1"/>
        </p:nvPicPr>
        <p:blipFill rotWithShape="1">
          <a:blip r:embed="rId2"/>
          <a:srcRect l="11022" r="729" b="6645"/>
          <a:stretch/>
        </p:blipFill>
        <p:spPr>
          <a:xfrm rot="10800000">
            <a:off x="-76200" y="-95250"/>
            <a:ext cx="9220200" cy="5351904"/>
          </a:xfrm>
          <a:prstGeom prst="rect">
            <a:avLst/>
          </a:prstGeom>
        </p:spPr>
      </p:pic>
      <p:sp>
        <p:nvSpPr>
          <p:cNvPr id="32780" name="Title 32779"/>
          <p:cNvSpPr>
            <a:spLocks noGrp="1" noChangeArrowheads="1"/>
          </p:cNvSpPr>
          <p:nvPr>
            <p:ph type="ctrTitle"/>
          </p:nvPr>
        </p:nvSpPr>
        <p:spPr>
          <a:xfrm>
            <a:off x="685800" y="400050"/>
            <a:ext cx="7772400" cy="1885950"/>
          </a:xfrm>
          <a:noFill/>
        </p:spPr>
        <p:txBody>
          <a:bodyPr anchor="b"/>
          <a:lstStyle>
            <a:lvl1pPr algn="r">
              <a:defRPr sz="3200" b="1">
                <a:solidFill>
                  <a:schemeClr val="bg1"/>
                </a:solidFill>
                <a:latin typeface="Calibri Light" pitchFamily="34" charset="0"/>
                <a:cs typeface="Segoe UI" pitchFamily="34" charset="0"/>
              </a:defRPr>
            </a:lvl1pPr>
          </a:lstStyle>
          <a:p>
            <a:r>
              <a:rPr lang="en-US" dirty="0"/>
              <a:t>Click to edit Master title style</a:t>
            </a:r>
          </a:p>
        </p:txBody>
      </p:sp>
      <p:sp>
        <p:nvSpPr>
          <p:cNvPr id="32781" name="Subtitle 32780"/>
          <p:cNvSpPr>
            <a:spLocks noGrp="1" noChangeArrowheads="1"/>
          </p:cNvSpPr>
          <p:nvPr>
            <p:ph type="subTitle" idx="1"/>
          </p:nvPr>
        </p:nvSpPr>
        <p:spPr>
          <a:xfrm>
            <a:off x="2057400" y="2343150"/>
            <a:ext cx="6400800" cy="971550"/>
          </a:xfrm>
        </p:spPr>
        <p:txBody>
          <a:bodyPr/>
          <a:lstStyle>
            <a:lvl1pPr marL="0" indent="0" algn="r">
              <a:buNone/>
              <a:defRPr b="0">
                <a:solidFill>
                  <a:schemeClr val="bg1"/>
                </a:solidFill>
                <a:latin typeface="Calibri Light" pitchFamily="34" charset="0"/>
                <a:cs typeface="Segoe UI" pitchFamily="34" charset="0"/>
              </a:defRPr>
            </a:lvl1pPr>
          </a:lstStyle>
          <a:p>
            <a:r>
              <a:rPr lang="en-US" dirty="0"/>
              <a:t>Click to edit Master subtitle style</a:t>
            </a:r>
          </a:p>
        </p:txBody>
      </p:sp>
      <p:pic>
        <p:nvPicPr>
          <p:cNvPr id="4" name="Picture 3">
            <a:extLst>
              <a:ext uri="{FF2B5EF4-FFF2-40B4-BE49-F238E27FC236}">
                <a16:creationId xmlns:a16="http://schemas.microsoft.com/office/drawing/2014/main" id="{1530F127-F4ED-7B47-9171-251A796E4531}"/>
              </a:ext>
            </a:extLst>
          </p:cNvPr>
          <p:cNvPicPr>
            <a:picLocks noChangeAspect="1"/>
          </p:cNvPicPr>
          <p:nvPr userDrawn="1"/>
        </p:nvPicPr>
        <p:blipFill>
          <a:blip r:embed="rId3"/>
          <a:stretch>
            <a:fillRect/>
          </a:stretch>
        </p:blipFill>
        <p:spPr>
          <a:xfrm>
            <a:off x="381000" y="3790950"/>
            <a:ext cx="2628450" cy="1123950"/>
          </a:xfrm>
          <a:prstGeom prst="rect">
            <a:avLst/>
          </a:prstGeom>
        </p:spPr>
      </p:pic>
    </p:spTree>
    <p:extLst>
      <p:ext uri="{BB962C8B-B14F-4D97-AF65-F5344CB8AC3E}">
        <p14:creationId xmlns:p14="http://schemas.microsoft.com/office/powerpoint/2010/main" val="4236594828"/>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rtlCol="0"/>
          <a:lstStyle>
            <a:lvl1pPr marL="0" indent="0" algn="ctr" defTabSz="-13873163" rtl="0" eaLnBrk="1" fontAlgn="base" hangingPunct="1">
              <a:spcBef>
                <a:spcPct val="0"/>
              </a:spcBef>
              <a:spcAft>
                <a:spcPct val="0"/>
              </a:spcAft>
              <a:defRPr lang="en-US" sz="2900" b="1" dirty="0">
                <a:solidFill>
                  <a:schemeClr val="tx2"/>
                </a:solidFill>
                <a:latin typeface="Calibri"/>
                <a:ea typeface="+mj-ea"/>
                <a:cs typeface="Segoe UI" pitchFamily="34" charset="0"/>
              </a:defRPr>
            </a:lvl1pPr>
          </a:lstStyle>
          <a:p>
            <a:r>
              <a:rPr lang="en-US" dirty="0"/>
              <a:t>Click to edit Master title style</a:t>
            </a:r>
          </a:p>
        </p:txBody>
      </p:sp>
      <p:sp>
        <p:nvSpPr>
          <p:cNvPr id="3" name="Text Placeholder 2"/>
          <p:cNvSpPr>
            <a:spLocks noGrp="1"/>
          </p:cNvSpPr>
          <p:nvPr>
            <p:ph type="body" idx="1"/>
          </p:nvPr>
        </p:nvSpPr>
        <p:spPr>
          <a:xfrm>
            <a:off x="457200" y="1028700"/>
            <a:ext cx="8229600" cy="3200400"/>
          </a:xfrm>
        </p:spPr>
        <p:txBody>
          <a:bodyPr rtlCol="0"/>
          <a:lstStyle>
            <a:lvl1pPr>
              <a:buClrTx/>
              <a:buFont typeface="Wingdings" pitchFamily="2" charset="2"/>
              <a:buChar char="§"/>
              <a:defRPr sz="2100" b="1">
                <a:solidFill>
                  <a:schemeClr val="tx2"/>
                </a:solidFill>
                <a:latin typeface="Calibri" pitchFamily="34" charset="0"/>
              </a:defRPr>
            </a:lvl1pPr>
            <a:lvl2pPr>
              <a:buClrTx/>
              <a:buFont typeface="Wingdings" pitchFamily="2" charset="2"/>
              <a:buChar char="o"/>
              <a:defRPr sz="1900" b="0">
                <a:solidFill>
                  <a:schemeClr val="tx2"/>
                </a:solidFill>
                <a:latin typeface="Calibri Light" pitchFamily="34" charset="0"/>
              </a:defRPr>
            </a:lvl2pPr>
            <a:lvl3pPr>
              <a:buClrTx/>
              <a:buFont typeface="Wingdings" pitchFamily="2" charset="2"/>
              <a:buChar char="o"/>
              <a:defRPr sz="1700" b="0">
                <a:solidFill>
                  <a:schemeClr val="tx2"/>
                </a:solidFill>
                <a:latin typeface="Calibri Light" pitchFamily="34" charset="0"/>
              </a:defRPr>
            </a:lvl3pPr>
            <a:lvl4pPr>
              <a:buClrTx/>
              <a:buFont typeface="Wingdings" pitchFamily="2" charset="2"/>
              <a:buChar char="o"/>
              <a:defRPr sz="1500" b="0">
                <a:solidFill>
                  <a:schemeClr val="tx2"/>
                </a:solidFill>
                <a:latin typeface="Calibri Light" pitchFamily="34" charset="0"/>
              </a:defRPr>
            </a:lvl4pPr>
            <a:lvl5pPr>
              <a:buClrTx/>
              <a:buFont typeface="Wingdings" pitchFamily="2" charset="2"/>
              <a:buChar char="o"/>
              <a:defRPr sz="1300" b="0">
                <a:solidFill>
                  <a:schemeClr val="tx2"/>
                </a:solidFill>
                <a:latin typeface="Calibri Light"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Box 8"/>
          <p:cNvSpPr txBox="1"/>
          <p:nvPr userDrawn="1"/>
        </p:nvSpPr>
        <p:spPr bwMode="auto">
          <a:xfrm>
            <a:off x="5867400" y="4850349"/>
            <a:ext cx="3276600" cy="230832"/>
          </a:xfrm>
          <a:prstGeom prst="rect">
            <a:avLst/>
          </a:prstGeom>
          <a:noFill/>
          <a:ln w="9525">
            <a:noFill/>
            <a:miter lim="800000"/>
            <a:headEnd/>
            <a:tailEnd/>
          </a:ln>
        </p:spPr>
        <p:txBody>
          <a:bodyPr wrap="square" rtlCol="0">
            <a:spAutoFit/>
          </a:bodyPr>
          <a:lstStyle/>
          <a:p>
            <a:pPr algn="r"/>
            <a:r>
              <a:rPr lang="en-US" sz="900" b="0" u="none" dirty="0">
                <a:solidFill>
                  <a:srgbClr val="000000"/>
                </a:solidFill>
                <a:latin typeface="Calibri"/>
                <a:cs typeface="Mangal" pitchFamily="18" charset="0"/>
              </a:rPr>
              <a:t>© Microsoft Azure + </a:t>
            </a:r>
            <a:r>
              <a:rPr lang="en-US" sz="900" b="0" u="none">
                <a:solidFill>
                  <a:srgbClr val="000000"/>
                </a:solidFill>
                <a:latin typeface="Calibri"/>
                <a:cs typeface="Mangal" pitchFamily="18" charset="0"/>
              </a:rPr>
              <a:t>AI Conference </a:t>
            </a:r>
            <a:r>
              <a:rPr lang="en-US" sz="900" b="0" u="none" baseline="0">
                <a:solidFill>
                  <a:srgbClr val="000000"/>
                </a:solidFill>
                <a:latin typeface="Calibri"/>
                <a:cs typeface="Mangal" pitchFamily="18" charset="0"/>
              </a:rPr>
              <a:t> </a:t>
            </a:r>
            <a:r>
              <a:rPr lang="en-US" sz="900" b="0" u="none" dirty="0">
                <a:solidFill>
                  <a:srgbClr val="000000"/>
                </a:solidFill>
                <a:latin typeface="Calibri"/>
                <a:cs typeface="Mangal" pitchFamily="18" charset="0"/>
              </a:rPr>
              <a:t>All rights reserved.</a:t>
            </a:r>
          </a:p>
        </p:txBody>
      </p:sp>
      <p:pic>
        <p:nvPicPr>
          <p:cNvPr id="5" name="Picture 4">
            <a:extLst>
              <a:ext uri="{FF2B5EF4-FFF2-40B4-BE49-F238E27FC236}">
                <a16:creationId xmlns:a16="http://schemas.microsoft.com/office/drawing/2014/main" id="{DE7A6B1D-F001-6E40-9E26-EDC3D84311C5}"/>
              </a:ext>
            </a:extLst>
          </p:cNvPr>
          <p:cNvPicPr>
            <a:picLocks noChangeAspect="1"/>
          </p:cNvPicPr>
          <p:nvPr userDrawn="1"/>
        </p:nvPicPr>
        <p:blipFill>
          <a:blip r:embed="rId2"/>
          <a:stretch>
            <a:fillRect/>
          </a:stretch>
        </p:blipFill>
        <p:spPr>
          <a:xfrm>
            <a:off x="228600" y="4365805"/>
            <a:ext cx="1447800" cy="617046"/>
          </a:xfrm>
          <a:prstGeom prst="rect">
            <a:avLst/>
          </a:prstGeom>
        </p:spPr>
      </p:pic>
    </p:spTree>
    <p:extLst>
      <p:ext uri="{BB962C8B-B14F-4D97-AF65-F5344CB8AC3E}">
        <p14:creationId xmlns:p14="http://schemas.microsoft.com/office/powerpoint/2010/main" val="2061672195"/>
      </p:ext>
    </p:extLst>
  </p:cSld>
  <p:clrMapOvr>
    <a:masterClrMapping/>
  </p:clrMapOvr>
  <p:transition>
    <p:fade/>
  </p:transition>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2" name="Title 1"/>
          <p:cNvSpPr>
            <a:spLocks noGrp="1"/>
          </p:cNvSpPr>
          <p:nvPr>
            <p:ph type="title" hasCustomPrompt="1"/>
          </p:nvPr>
        </p:nvSpPr>
        <p:spPr>
          <a:noFill/>
        </p:spPr>
        <p:txBody>
          <a:bodyPr rtlCol="0"/>
          <a:lstStyle>
            <a:lvl1pPr marL="0" indent="0" algn="ctr" defTabSz="-13873163" rtl="0" eaLnBrk="1" fontAlgn="base" hangingPunct="1">
              <a:spcBef>
                <a:spcPct val="0"/>
              </a:spcBef>
              <a:spcAft>
                <a:spcPct val="0"/>
              </a:spcAft>
              <a:defRPr lang="en-US" sz="2900" b="1" dirty="0">
                <a:solidFill>
                  <a:schemeClr val="tx2"/>
                </a:solidFill>
                <a:latin typeface="+mj-lt"/>
                <a:ea typeface="+mj-ea"/>
                <a:cs typeface="Segoe UI" pitchFamily="34" charset="0"/>
              </a:defRPr>
            </a:lvl1pPr>
          </a:lstStyle>
          <a:p>
            <a:r>
              <a:rPr lang="en-US" dirty="0"/>
              <a:t>References</a:t>
            </a:r>
          </a:p>
        </p:txBody>
      </p:sp>
      <p:sp>
        <p:nvSpPr>
          <p:cNvPr id="8" name="Text Placeholder 2"/>
          <p:cNvSpPr>
            <a:spLocks noGrp="1"/>
          </p:cNvSpPr>
          <p:nvPr>
            <p:ph type="body" idx="1"/>
          </p:nvPr>
        </p:nvSpPr>
        <p:spPr>
          <a:xfrm>
            <a:off x="457200" y="1028700"/>
            <a:ext cx="8229600" cy="3200400"/>
          </a:xfrm>
        </p:spPr>
        <p:txBody>
          <a:bodyPr rtlCol="0"/>
          <a:lstStyle>
            <a:lvl1pPr>
              <a:buClrTx/>
              <a:buFont typeface="Wingdings" pitchFamily="2" charset="2"/>
              <a:buChar char="§"/>
              <a:defRPr sz="2100" b="1">
                <a:solidFill>
                  <a:schemeClr val="tx2"/>
                </a:solidFill>
                <a:latin typeface="Calibri" pitchFamily="34" charset="0"/>
              </a:defRPr>
            </a:lvl1pPr>
            <a:lvl2pPr>
              <a:buClrTx/>
              <a:buFont typeface="Wingdings" pitchFamily="2" charset="2"/>
              <a:buChar char="o"/>
              <a:defRPr sz="1900" b="0">
                <a:solidFill>
                  <a:schemeClr val="tx2"/>
                </a:solidFill>
                <a:latin typeface="Calibri Light" pitchFamily="34" charset="0"/>
              </a:defRPr>
            </a:lvl2pPr>
            <a:lvl3pPr>
              <a:buClrTx/>
              <a:buFont typeface="Wingdings" pitchFamily="2" charset="2"/>
              <a:buChar char="o"/>
              <a:defRPr sz="1700" b="0">
                <a:solidFill>
                  <a:schemeClr val="tx2"/>
                </a:solidFill>
                <a:latin typeface="Calibri Light" pitchFamily="34" charset="0"/>
              </a:defRPr>
            </a:lvl3pPr>
            <a:lvl4pPr>
              <a:buClrTx/>
              <a:buFont typeface="Wingdings" pitchFamily="2" charset="2"/>
              <a:buChar char="o"/>
              <a:defRPr sz="1500" b="0">
                <a:solidFill>
                  <a:schemeClr val="tx2"/>
                </a:solidFill>
                <a:latin typeface="Calibri Light" pitchFamily="34" charset="0"/>
              </a:defRPr>
            </a:lvl4pPr>
            <a:lvl5pPr>
              <a:buClrTx/>
              <a:buFont typeface="Wingdings" pitchFamily="2" charset="2"/>
              <a:buChar char="o"/>
              <a:defRPr sz="1300" b="0">
                <a:solidFill>
                  <a:schemeClr val="tx2"/>
                </a:solidFill>
                <a:latin typeface="Calibri Light"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9"/>
          <p:cNvSpPr txBox="1"/>
          <p:nvPr userDrawn="1"/>
        </p:nvSpPr>
        <p:spPr bwMode="auto">
          <a:xfrm>
            <a:off x="5867400" y="4850349"/>
            <a:ext cx="3276600" cy="230832"/>
          </a:xfrm>
          <a:prstGeom prst="rect">
            <a:avLst/>
          </a:prstGeom>
          <a:noFill/>
          <a:ln w="9525">
            <a:noFill/>
            <a:miter lim="800000"/>
            <a:headEnd/>
            <a:tailEnd/>
          </a:ln>
        </p:spPr>
        <p:txBody>
          <a:bodyPr wrap="square" rtlCol="0">
            <a:spAutoFit/>
          </a:bodyPr>
          <a:lstStyle/>
          <a:p>
            <a:pPr algn="r"/>
            <a:r>
              <a:rPr lang="en-US" sz="900" b="0" u="none" dirty="0">
                <a:solidFill>
                  <a:srgbClr val="000000"/>
                </a:solidFill>
                <a:latin typeface="Calibri"/>
                <a:cs typeface="Mangal" pitchFamily="18" charset="0"/>
              </a:rPr>
              <a:t>© Microsoft Azure + </a:t>
            </a:r>
            <a:r>
              <a:rPr lang="en-US" sz="900" b="0" u="none">
                <a:solidFill>
                  <a:srgbClr val="000000"/>
                </a:solidFill>
                <a:latin typeface="Calibri"/>
                <a:cs typeface="Mangal" pitchFamily="18" charset="0"/>
              </a:rPr>
              <a:t>AI Conference </a:t>
            </a:r>
            <a:r>
              <a:rPr lang="en-US" sz="900" b="0" u="none" baseline="0">
                <a:solidFill>
                  <a:srgbClr val="000000"/>
                </a:solidFill>
                <a:latin typeface="Calibri"/>
                <a:cs typeface="Mangal" pitchFamily="18" charset="0"/>
              </a:rPr>
              <a:t> </a:t>
            </a:r>
            <a:r>
              <a:rPr lang="en-US" sz="900" b="0" u="none" dirty="0">
                <a:solidFill>
                  <a:srgbClr val="000000"/>
                </a:solidFill>
                <a:latin typeface="Calibri"/>
                <a:cs typeface="Mangal" pitchFamily="18" charset="0"/>
              </a:rPr>
              <a:t>All rights reserved.</a:t>
            </a:r>
          </a:p>
        </p:txBody>
      </p:sp>
      <p:pic>
        <p:nvPicPr>
          <p:cNvPr id="6" name="Picture 5">
            <a:extLst>
              <a:ext uri="{FF2B5EF4-FFF2-40B4-BE49-F238E27FC236}">
                <a16:creationId xmlns:a16="http://schemas.microsoft.com/office/drawing/2014/main" id="{DB1E7C9F-6910-3840-A899-937F620E4AA4}"/>
              </a:ext>
            </a:extLst>
          </p:cNvPr>
          <p:cNvPicPr>
            <a:picLocks noChangeAspect="1"/>
          </p:cNvPicPr>
          <p:nvPr userDrawn="1"/>
        </p:nvPicPr>
        <p:blipFill>
          <a:blip r:embed="rId2"/>
          <a:stretch>
            <a:fillRect/>
          </a:stretch>
        </p:blipFill>
        <p:spPr>
          <a:xfrm>
            <a:off x="228600" y="4365805"/>
            <a:ext cx="1447800" cy="617046"/>
          </a:xfrm>
          <a:prstGeom prst="rect">
            <a:avLst/>
          </a:prstGeom>
        </p:spPr>
      </p:pic>
    </p:spTree>
    <p:extLst>
      <p:ext uri="{BB962C8B-B14F-4D97-AF65-F5344CB8AC3E}">
        <p14:creationId xmlns:p14="http://schemas.microsoft.com/office/powerpoint/2010/main" val="1914854561"/>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de Samp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a:t>Click to edit Master title style</a:t>
            </a:r>
          </a:p>
        </p:txBody>
      </p:sp>
      <p:sp>
        <p:nvSpPr>
          <p:cNvPr id="8" name="TextBox 7"/>
          <p:cNvSpPr txBox="1"/>
          <p:nvPr userDrawn="1"/>
        </p:nvSpPr>
        <p:spPr bwMode="auto">
          <a:xfrm>
            <a:off x="5867400" y="4850349"/>
            <a:ext cx="3276600" cy="230832"/>
          </a:xfrm>
          <a:prstGeom prst="rect">
            <a:avLst/>
          </a:prstGeom>
          <a:noFill/>
          <a:ln w="9525">
            <a:noFill/>
            <a:miter lim="800000"/>
            <a:headEnd/>
            <a:tailEnd/>
          </a:ln>
        </p:spPr>
        <p:txBody>
          <a:bodyPr wrap="square" rtlCol="0">
            <a:spAutoFit/>
          </a:bodyPr>
          <a:lstStyle/>
          <a:p>
            <a:pPr algn="r"/>
            <a:r>
              <a:rPr lang="en-US" sz="900" b="0" u="none" dirty="0">
                <a:solidFill>
                  <a:srgbClr val="000000"/>
                </a:solidFill>
                <a:latin typeface="Calibri"/>
                <a:cs typeface="Mangal" pitchFamily="18" charset="0"/>
              </a:rPr>
              <a:t>© Microsoft Azure + </a:t>
            </a:r>
            <a:r>
              <a:rPr lang="en-US" sz="900" b="0" u="none">
                <a:solidFill>
                  <a:srgbClr val="000000"/>
                </a:solidFill>
                <a:latin typeface="Calibri"/>
                <a:cs typeface="Mangal" pitchFamily="18" charset="0"/>
              </a:rPr>
              <a:t>AI Conference </a:t>
            </a:r>
            <a:r>
              <a:rPr lang="en-US" sz="900" b="0" u="none" baseline="0">
                <a:solidFill>
                  <a:srgbClr val="000000"/>
                </a:solidFill>
                <a:latin typeface="Calibri"/>
                <a:cs typeface="Mangal" pitchFamily="18" charset="0"/>
              </a:rPr>
              <a:t> </a:t>
            </a:r>
            <a:r>
              <a:rPr lang="en-US" sz="900" b="0" u="none" dirty="0">
                <a:solidFill>
                  <a:srgbClr val="000000"/>
                </a:solidFill>
                <a:latin typeface="Calibri"/>
                <a:cs typeface="Mangal" pitchFamily="18" charset="0"/>
              </a:rPr>
              <a:t>All rights reserved.</a:t>
            </a:r>
          </a:p>
        </p:txBody>
      </p:sp>
      <p:pic>
        <p:nvPicPr>
          <p:cNvPr id="5" name="Picture 4">
            <a:extLst>
              <a:ext uri="{FF2B5EF4-FFF2-40B4-BE49-F238E27FC236}">
                <a16:creationId xmlns:a16="http://schemas.microsoft.com/office/drawing/2014/main" id="{39BAA475-9A2C-5E42-9469-C17A6EEF09D7}"/>
              </a:ext>
            </a:extLst>
          </p:cNvPr>
          <p:cNvPicPr>
            <a:picLocks noChangeAspect="1"/>
          </p:cNvPicPr>
          <p:nvPr userDrawn="1"/>
        </p:nvPicPr>
        <p:blipFill>
          <a:blip r:embed="rId2"/>
          <a:stretch>
            <a:fillRect/>
          </a:stretch>
        </p:blipFill>
        <p:spPr>
          <a:xfrm>
            <a:off x="228600" y="4365805"/>
            <a:ext cx="1447800" cy="617046"/>
          </a:xfrm>
          <a:prstGeom prst="rect">
            <a:avLst/>
          </a:prstGeom>
        </p:spPr>
      </p:pic>
    </p:spTree>
    <p:extLst>
      <p:ext uri="{BB962C8B-B14F-4D97-AF65-F5344CB8AC3E}">
        <p14:creationId xmlns:p14="http://schemas.microsoft.com/office/powerpoint/2010/main" val="494180258"/>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lvl1pPr>
              <a:defRPr>
                <a:solidFill>
                  <a:schemeClr val="tx2"/>
                </a:solidFill>
              </a:defRPr>
            </a:lvl1pPr>
          </a:lstStyle>
          <a:p>
            <a:r>
              <a:rPr lang="en-US" dirty="0"/>
              <a:t>Click to edit Master title style</a:t>
            </a:r>
          </a:p>
        </p:txBody>
      </p:sp>
      <p:sp>
        <p:nvSpPr>
          <p:cNvPr id="6" name="TextBox 5"/>
          <p:cNvSpPr txBox="1"/>
          <p:nvPr userDrawn="1"/>
        </p:nvSpPr>
        <p:spPr bwMode="auto">
          <a:xfrm>
            <a:off x="5867400" y="4850349"/>
            <a:ext cx="3276600" cy="230832"/>
          </a:xfrm>
          <a:prstGeom prst="rect">
            <a:avLst/>
          </a:prstGeom>
          <a:noFill/>
          <a:ln w="9525">
            <a:noFill/>
            <a:miter lim="800000"/>
            <a:headEnd/>
            <a:tailEnd/>
          </a:ln>
        </p:spPr>
        <p:txBody>
          <a:bodyPr wrap="square" rtlCol="0">
            <a:spAutoFit/>
          </a:bodyPr>
          <a:lstStyle/>
          <a:p>
            <a:pPr algn="r"/>
            <a:r>
              <a:rPr lang="en-US" sz="900" b="0" u="none" dirty="0">
                <a:solidFill>
                  <a:srgbClr val="000000"/>
                </a:solidFill>
                <a:latin typeface="Calibri"/>
                <a:cs typeface="Mangal" pitchFamily="18" charset="0"/>
              </a:rPr>
              <a:t>© Microsoft Azure + </a:t>
            </a:r>
            <a:r>
              <a:rPr lang="en-US" sz="900" b="0" u="none">
                <a:solidFill>
                  <a:srgbClr val="000000"/>
                </a:solidFill>
                <a:latin typeface="Calibri"/>
                <a:cs typeface="Mangal" pitchFamily="18" charset="0"/>
              </a:rPr>
              <a:t>AI Conference </a:t>
            </a:r>
            <a:r>
              <a:rPr lang="en-US" sz="900" b="0" u="none" baseline="0">
                <a:solidFill>
                  <a:srgbClr val="000000"/>
                </a:solidFill>
                <a:latin typeface="Calibri"/>
                <a:cs typeface="Mangal" pitchFamily="18" charset="0"/>
              </a:rPr>
              <a:t> </a:t>
            </a:r>
            <a:r>
              <a:rPr lang="en-US" sz="900" b="0" u="none" dirty="0">
                <a:solidFill>
                  <a:srgbClr val="000000"/>
                </a:solidFill>
                <a:latin typeface="Calibri"/>
                <a:cs typeface="Mangal" pitchFamily="18" charset="0"/>
              </a:rPr>
              <a:t>All rights reserved.</a:t>
            </a:r>
          </a:p>
        </p:txBody>
      </p:sp>
      <p:pic>
        <p:nvPicPr>
          <p:cNvPr id="5" name="Picture 4">
            <a:extLst>
              <a:ext uri="{FF2B5EF4-FFF2-40B4-BE49-F238E27FC236}">
                <a16:creationId xmlns:a16="http://schemas.microsoft.com/office/drawing/2014/main" id="{1FB12437-3080-7C49-A31E-0CBB83334BCC}"/>
              </a:ext>
            </a:extLst>
          </p:cNvPr>
          <p:cNvPicPr>
            <a:picLocks noChangeAspect="1"/>
          </p:cNvPicPr>
          <p:nvPr userDrawn="1"/>
        </p:nvPicPr>
        <p:blipFill>
          <a:blip r:embed="rId2"/>
          <a:stretch>
            <a:fillRect/>
          </a:stretch>
        </p:blipFill>
        <p:spPr>
          <a:xfrm>
            <a:off x="228600" y="4365805"/>
            <a:ext cx="1447800" cy="617046"/>
          </a:xfrm>
          <a:prstGeom prst="rect">
            <a:avLst/>
          </a:prstGeom>
        </p:spPr>
      </p:pic>
    </p:spTree>
    <p:extLst>
      <p:ext uri="{BB962C8B-B14F-4D97-AF65-F5344CB8AC3E}">
        <p14:creationId xmlns:p14="http://schemas.microsoft.com/office/powerpoint/2010/main" val="2518340610"/>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85800" y="2180035"/>
            <a:ext cx="7772400" cy="1125140"/>
          </a:xfrm>
        </p:spPr>
        <p:txBody>
          <a:bodyPr anchor="b"/>
          <a:lstStyle>
            <a:lvl1pPr marL="0" indent="0">
              <a:buNone/>
              <a:defRPr sz="2100" i="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Title 3"/>
          <p:cNvSpPr>
            <a:spLocks noGrp="1"/>
          </p:cNvSpPr>
          <p:nvPr>
            <p:ph type="title"/>
          </p:nvPr>
        </p:nvSpPr>
        <p:spPr>
          <a:xfrm>
            <a:off x="685800" y="3371850"/>
            <a:ext cx="7772400" cy="571500"/>
          </a:xfrm>
        </p:spPr>
        <p:txBody>
          <a:bodyPr/>
          <a:lstStyle>
            <a:lvl1pPr algn="l">
              <a:defRPr>
                <a:solidFill>
                  <a:schemeClr val="tx2"/>
                </a:solidFill>
              </a:defRPr>
            </a:lvl1pPr>
          </a:lstStyle>
          <a:p>
            <a:r>
              <a:rPr lang="en-US" dirty="0"/>
              <a:t>Click to edit Master title style</a:t>
            </a:r>
          </a:p>
        </p:txBody>
      </p:sp>
      <p:sp>
        <p:nvSpPr>
          <p:cNvPr id="6" name="TextBox 5"/>
          <p:cNvSpPr txBox="1"/>
          <p:nvPr userDrawn="1"/>
        </p:nvSpPr>
        <p:spPr bwMode="auto">
          <a:xfrm>
            <a:off x="5867400" y="4850349"/>
            <a:ext cx="3276600" cy="230832"/>
          </a:xfrm>
          <a:prstGeom prst="rect">
            <a:avLst/>
          </a:prstGeom>
          <a:noFill/>
          <a:ln w="9525">
            <a:noFill/>
            <a:miter lim="800000"/>
            <a:headEnd/>
            <a:tailEnd/>
          </a:ln>
        </p:spPr>
        <p:txBody>
          <a:bodyPr wrap="square" rtlCol="0">
            <a:spAutoFit/>
          </a:bodyPr>
          <a:lstStyle/>
          <a:p>
            <a:pPr algn="r"/>
            <a:r>
              <a:rPr lang="en-US" sz="900" b="0" u="none" dirty="0">
                <a:solidFill>
                  <a:srgbClr val="000000"/>
                </a:solidFill>
                <a:latin typeface="Calibri"/>
                <a:cs typeface="Mangal" pitchFamily="18" charset="0"/>
              </a:rPr>
              <a:t>© Microsoft Azure + </a:t>
            </a:r>
            <a:r>
              <a:rPr lang="en-US" sz="900" b="0" u="none">
                <a:solidFill>
                  <a:srgbClr val="000000"/>
                </a:solidFill>
                <a:latin typeface="Calibri"/>
                <a:cs typeface="Mangal" pitchFamily="18" charset="0"/>
              </a:rPr>
              <a:t>AI Conference </a:t>
            </a:r>
            <a:r>
              <a:rPr lang="en-US" sz="900" b="0" u="none" baseline="0">
                <a:solidFill>
                  <a:srgbClr val="000000"/>
                </a:solidFill>
                <a:latin typeface="Calibri"/>
                <a:cs typeface="Mangal" pitchFamily="18" charset="0"/>
              </a:rPr>
              <a:t> </a:t>
            </a:r>
            <a:r>
              <a:rPr lang="en-US" sz="900" b="0" u="none" dirty="0">
                <a:solidFill>
                  <a:srgbClr val="000000"/>
                </a:solidFill>
                <a:latin typeface="Calibri"/>
                <a:cs typeface="Mangal" pitchFamily="18" charset="0"/>
              </a:rPr>
              <a:t>All rights reserved.</a:t>
            </a:r>
          </a:p>
        </p:txBody>
      </p:sp>
      <p:pic>
        <p:nvPicPr>
          <p:cNvPr id="7" name="Picture 6">
            <a:extLst>
              <a:ext uri="{FF2B5EF4-FFF2-40B4-BE49-F238E27FC236}">
                <a16:creationId xmlns:a16="http://schemas.microsoft.com/office/drawing/2014/main" id="{EB39B20B-3F1A-2F4B-B122-CEB74E4B534B}"/>
              </a:ext>
            </a:extLst>
          </p:cNvPr>
          <p:cNvPicPr>
            <a:picLocks noChangeAspect="1"/>
          </p:cNvPicPr>
          <p:nvPr userDrawn="1"/>
        </p:nvPicPr>
        <p:blipFill>
          <a:blip r:embed="rId2"/>
          <a:stretch>
            <a:fillRect/>
          </a:stretch>
        </p:blipFill>
        <p:spPr>
          <a:xfrm>
            <a:off x="228600" y="4365805"/>
            <a:ext cx="1447800" cy="617046"/>
          </a:xfrm>
          <a:prstGeom prst="rect">
            <a:avLst/>
          </a:prstGeom>
        </p:spPr>
      </p:pic>
    </p:spTree>
    <p:extLst>
      <p:ext uri="{BB962C8B-B14F-4D97-AF65-F5344CB8AC3E}">
        <p14:creationId xmlns:p14="http://schemas.microsoft.com/office/powerpoint/2010/main" val="1502603199"/>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rtlCol="0"/>
          <a:lstStyle>
            <a:lvl1pPr marL="0" indent="0" algn="ctr" defTabSz="-13873163" rtl="0" eaLnBrk="1" fontAlgn="base" hangingPunct="1">
              <a:spcBef>
                <a:spcPct val="0"/>
              </a:spcBef>
              <a:spcAft>
                <a:spcPct val="0"/>
              </a:spcAft>
              <a:defRPr lang="en-US" sz="2900" b="1" dirty="0">
                <a:solidFill>
                  <a:schemeClr val="tx2"/>
                </a:solidFill>
                <a:latin typeface="Calibri"/>
                <a:ea typeface="+mj-ea"/>
                <a:cs typeface="Segoe UI" pitchFamily="34" charset="0"/>
              </a:defRPr>
            </a:lvl1pPr>
          </a:lstStyle>
          <a:p>
            <a:r>
              <a:rPr lang="en-US" dirty="0"/>
              <a:t>Click to edit Master title style</a:t>
            </a:r>
          </a:p>
        </p:txBody>
      </p:sp>
      <p:sp>
        <p:nvSpPr>
          <p:cNvPr id="3" name="Text Placeholder 2"/>
          <p:cNvSpPr>
            <a:spLocks noGrp="1"/>
          </p:cNvSpPr>
          <p:nvPr>
            <p:ph type="body" idx="1"/>
          </p:nvPr>
        </p:nvSpPr>
        <p:spPr>
          <a:xfrm>
            <a:off x="457200" y="1028700"/>
            <a:ext cx="8229600" cy="3200400"/>
          </a:xfrm>
        </p:spPr>
        <p:txBody>
          <a:bodyPr rtlCol="0"/>
          <a:lstStyle>
            <a:lvl1pPr>
              <a:buClrTx/>
              <a:buFont typeface="Wingdings" pitchFamily="2" charset="2"/>
              <a:buChar char="§"/>
              <a:defRPr sz="2100" b="1">
                <a:solidFill>
                  <a:schemeClr val="tx2"/>
                </a:solidFill>
                <a:latin typeface="Calibri" pitchFamily="34" charset="0"/>
              </a:defRPr>
            </a:lvl1pPr>
            <a:lvl2pPr>
              <a:buClrTx/>
              <a:buFont typeface="Wingdings" pitchFamily="2" charset="2"/>
              <a:buChar char="o"/>
              <a:defRPr sz="1900" b="0">
                <a:solidFill>
                  <a:schemeClr val="tx2"/>
                </a:solidFill>
                <a:latin typeface="Calibri Light" pitchFamily="34" charset="0"/>
              </a:defRPr>
            </a:lvl2pPr>
            <a:lvl3pPr>
              <a:buClrTx/>
              <a:buFont typeface="Wingdings" pitchFamily="2" charset="2"/>
              <a:buChar char="o"/>
              <a:defRPr sz="1700" b="0">
                <a:solidFill>
                  <a:schemeClr val="tx2"/>
                </a:solidFill>
                <a:latin typeface="Calibri Light" pitchFamily="34" charset="0"/>
              </a:defRPr>
            </a:lvl3pPr>
            <a:lvl4pPr>
              <a:buClrTx/>
              <a:buFont typeface="Wingdings" pitchFamily="2" charset="2"/>
              <a:buChar char="o"/>
              <a:defRPr sz="1500" b="0">
                <a:solidFill>
                  <a:schemeClr val="tx2"/>
                </a:solidFill>
                <a:latin typeface="Calibri Light" pitchFamily="34" charset="0"/>
              </a:defRPr>
            </a:lvl4pPr>
            <a:lvl5pPr>
              <a:buClrTx/>
              <a:buFont typeface="Wingdings" pitchFamily="2" charset="2"/>
              <a:buChar char="o"/>
              <a:defRPr sz="1300" b="0">
                <a:solidFill>
                  <a:schemeClr val="tx2"/>
                </a:solidFill>
                <a:latin typeface="Calibri Light"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Box 8"/>
          <p:cNvSpPr txBox="1"/>
          <p:nvPr userDrawn="1"/>
        </p:nvSpPr>
        <p:spPr bwMode="auto">
          <a:xfrm>
            <a:off x="5867400" y="4850349"/>
            <a:ext cx="3276600" cy="230832"/>
          </a:xfrm>
          <a:prstGeom prst="rect">
            <a:avLst/>
          </a:prstGeom>
          <a:noFill/>
          <a:ln w="9525">
            <a:noFill/>
            <a:miter lim="800000"/>
            <a:headEnd/>
            <a:tailEnd/>
          </a:ln>
        </p:spPr>
        <p:txBody>
          <a:bodyPr wrap="square" rtlCol="0">
            <a:spAutoFit/>
          </a:bodyPr>
          <a:lstStyle/>
          <a:p>
            <a:pPr algn="r"/>
            <a:r>
              <a:rPr lang="en-US" sz="900" b="0" u="none" dirty="0">
                <a:solidFill>
                  <a:srgbClr val="000000"/>
                </a:solidFill>
                <a:latin typeface="Calibri"/>
                <a:cs typeface="Mangal" pitchFamily="18" charset="0"/>
              </a:rPr>
              <a:t>© Microsoft Azure + </a:t>
            </a:r>
            <a:r>
              <a:rPr lang="en-US" sz="900" b="0" u="none">
                <a:solidFill>
                  <a:srgbClr val="000000"/>
                </a:solidFill>
                <a:latin typeface="Calibri"/>
                <a:cs typeface="Mangal" pitchFamily="18" charset="0"/>
              </a:rPr>
              <a:t>AI Conference </a:t>
            </a:r>
            <a:r>
              <a:rPr lang="en-US" sz="900" b="0" u="none" baseline="0">
                <a:solidFill>
                  <a:srgbClr val="000000"/>
                </a:solidFill>
                <a:latin typeface="Calibri"/>
                <a:cs typeface="Mangal" pitchFamily="18" charset="0"/>
              </a:rPr>
              <a:t> </a:t>
            </a:r>
            <a:r>
              <a:rPr lang="en-US" sz="900" b="0" u="none" dirty="0">
                <a:solidFill>
                  <a:srgbClr val="000000"/>
                </a:solidFill>
                <a:latin typeface="Calibri"/>
                <a:cs typeface="Mangal" pitchFamily="18" charset="0"/>
              </a:rPr>
              <a:t>All rights reserved.</a:t>
            </a:r>
          </a:p>
        </p:txBody>
      </p:sp>
      <p:pic>
        <p:nvPicPr>
          <p:cNvPr id="5" name="Picture 4">
            <a:extLst>
              <a:ext uri="{FF2B5EF4-FFF2-40B4-BE49-F238E27FC236}">
                <a16:creationId xmlns:a16="http://schemas.microsoft.com/office/drawing/2014/main" id="{DE7A6B1D-F001-6E40-9E26-EDC3D84311C5}"/>
              </a:ext>
            </a:extLst>
          </p:cNvPr>
          <p:cNvPicPr>
            <a:picLocks noChangeAspect="1"/>
          </p:cNvPicPr>
          <p:nvPr userDrawn="1"/>
        </p:nvPicPr>
        <p:blipFill>
          <a:blip r:embed="rId2"/>
          <a:stretch>
            <a:fillRect/>
          </a:stretch>
        </p:blipFill>
        <p:spPr>
          <a:xfrm>
            <a:off x="228600" y="4365805"/>
            <a:ext cx="1447800" cy="617046"/>
          </a:xfrm>
          <a:prstGeom prst="rect">
            <a:avLst/>
          </a:prstGeom>
        </p:spPr>
      </p:pic>
    </p:spTree>
    <p:extLst>
      <p:ext uri="{BB962C8B-B14F-4D97-AF65-F5344CB8AC3E}">
        <p14:creationId xmlns:p14="http://schemas.microsoft.com/office/powerpoint/2010/main" val="4174362362"/>
      </p:ext>
    </p:extLst>
  </p:cSld>
  <p:clrMapOvr>
    <a:masterClrMapping/>
  </p:clrMapOvr>
  <p:transition>
    <p:fade/>
  </p:transition>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85800" y="2180035"/>
            <a:ext cx="7772400" cy="1125140"/>
          </a:xfrm>
        </p:spPr>
        <p:txBody>
          <a:bodyPr anchor="b"/>
          <a:lstStyle>
            <a:lvl1pPr marL="0" indent="0">
              <a:buNone/>
              <a:defRPr sz="2100" i="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Title 3"/>
          <p:cNvSpPr>
            <a:spLocks noGrp="1"/>
          </p:cNvSpPr>
          <p:nvPr>
            <p:ph type="title"/>
          </p:nvPr>
        </p:nvSpPr>
        <p:spPr>
          <a:xfrm>
            <a:off x="685800" y="3371850"/>
            <a:ext cx="7772400" cy="571500"/>
          </a:xfrm>
        </p:spPr>
        <p:txBody>
          <a:bodyPr/>
          <a:lstStyle>
            <a:lvl1pPr algn="l">
              <a:defRPr>
                <a:solidFill>
                  <a:schemeClr val="tx2"/>
                </a:solidFill>
              </a:defRPr>
            </a:lvl1pPr>
          </a:lstStyle>
          <a:p>
            <a:r>
              <a:rPr lang="en-US" dirty="0"/>
              <a:t>Click to edit Master title style</a:t>
            </a:r>
          </a:p>
        </p:txBody>
      </p:sp>
      <p:sp>
        <p:nvSpPr>
          <p:cNvPr id="7" name="TextBox 6"/>
          <p:cNvSpPr txBox="1"/>
          <p:nvPr userDrawn="1"/>
        </p:nvSpPr>
        <p:spPr bwMode="auto">
          <a:xfrm>
            <a:off x="5867400" y="4850349"/>
            <a:ext cx="3276600" cy="230832"/>
          </a:xfrm>
          <a:prstGeom prst="rect">
            <a:avLst/>
          </a:prstGeom>
          <a:noFill/>
          <a:ln w="9525">
            <a:noFill/>
            <a:miter lim="800000"/>
            <a:headEnd/>
            <a:tailEnd/>
          </a:ln>
        </p:spPr>
        <p:txBody>
          <a:bodyPr wrap="square" rtlCol="0">
            <a:spAutoFit/>
          </a:bodyPr>
          <a:lstStyle/>
          <a:p>
            <a:pPr algn="r"/>
            <a:r>
              <a:rPr lang="en-US" sz="900" b="0" u="none" dirty="0">
                <a:solidFill>
                  <a:srgbClr val="000000"/>
                </a:solidFill>
                <a:latin typeface="Calibri"/>
                <a:cs typeface="Mangal" pitchFamily="18" charset="0"/>
              </a:rPr>
              <a:t>© Microsoft Azure + </a:t>
            </a:r>
            <a:r>
              <a:rPr lang="en-US" sz="900" b="0" u="none">
                <a:solidFill>
                  <a:srgbClr val="000000"/>
                </a:solidFill>
                <a:latin typeface="Calibri"/>
                <a:cs typeface="Mangal" pitchFamily="18" charset="0"/>
              </a:rPr>
              <a:t>AI Conference </a:t>
            </a:r>
            <a:r>
              <a:rPr lang="en-US" sz="900" b="0" u="none" baseline="0">
                <a:solidFill>
                  <a:srgbClr val="000000"/>
                </a:solidFill>
                <a:latin typeface="Calibri"/>
                <a:cs typeface="Mangal" pitchFamily="18" charset="0"/>
              </a:rPr>
              <a:t> </a:t>
            </a:r>
            <a:r>
              <a:rPr lang="en-US" sz="900" b="0" u="none" dirty="0">
                <a:solidFill>
                  <a:srgbClr val="000000"/>
                </a:solidFill>
                <a:latin typeface="Calibri"/>
                <a:cs typeface="Mangal" pitchFamily="18" charset="0"/>
              </a:rPr>
              <a:t>All rights reserved.</a:t>
            </a:r>
          </a:p>
        </p:txBody>
      </p:sp>
      <p:pic>
        <p:nvPicPr>
          <p:cNvPr id="6" name="Picture 5">
            <a:extLst>
              <a:ext uri="{FF2B5EF4-FFF2-40B4-BE49-F238E27FC236}">
                <a16:creationId xmlns:a16="http://schemas.microsoft.com/office/drawing/2014/main" id="{CC34EFC6-33C6-2C41-A422-9CF2AA3C4F15}"/>
              </a:ext>
            </a:extLst>
          </p:cNvPr>
          <p:cNvPicPr>
            <a:picLocks noChangeAspect="1"/>
          </p:cNvPicPr>
          <p:nvPr userDrawn="1"/>
        </p:nvPicPr>
        <p:blipFill>
          <a:blip r:embed="rId2"/>
          <a:stretch>
            <a:fillRect/>
          </a:stretch>
        </p:blipFill>
        <p:spPr>
          <a:xfrm>
            <a:off x="228600" y="4365805"/>
            <a:ext cx="1447800" cy="617046"/>
          </a:xfrm>
          <a:prstGeom prst="rect">
            <a:avLst/>
          </a:prstGeom>
        </p:spPr>
      </p:pic>
    </p:spTree>
    <p:extLst>
      <p:ext uri="{BB962C8B-B14F-4D97-AF65-F5344CB8AC3E}">
        <p14:creationId xmlns:p14="http://schemas.microsoft.com/office/powerpoint/2010/main" val="252629901"/>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lang="en-US" sz="2900" b="1" dirty="0">
                <a:solidFill>
                  <a:schemeClr val="tx2"/>
                </a:solidFill>
                <a:latin typeface="+mj-lt"/>
                <a:ea typeface="+mj-ea"/>
                <a:cs typeface="Segoe UI" pitchFamily="34" charset="0"/>
              </a:defRPr>
            </a:lvl1pPr>
          </a:lstStyle>
          <a:p>
            <a:r>
              <a:rPr lang="en-US" dirty="0"/>
              <a:t>Click to edit Master title style</a:t>
            </a:r>
          </a:p>
        </p:txBody>
      </p:sp>
      <p:sp>
        <p:nvSpPr>
          <p:cNvPr id="8" name="Text Placeholder 2"/>
          <p:cNvSpPr>
            <a:spLocks noGrp="1"/>
          </p:cNvSpPr>
          <p:nvPr>
            <p:ph type="body" idx="1"/>
          </p:nvPr>
        </p:nvSpPr>
        <p:spPr>
          <a:xfrm>
            <a:off x="457200" y="1028700"/>
            <a:ext cx="8229600" cy="3200400"/>
          </a:xfrm>
        </p:spPr>
        <p:txBody>
          <a:bodyPr rtlCol="0"/>
          <a:lstStyle>
            <a:lvl1pPr>
              <a:buClrTx/>
              <a:buFont typeface="Wingdings" pitchFamily="2" charset="2"/>
              <a:buChar char="§"/>
              <a:defRPr sz="2100" b="1">
                <a:solidFill>
                  <a:schemeClr val="tx2"/>
                </a:solidFill>
                <a:latin typeface="Calibri" pitchFamily="34" charset="0"/>
              </a:defRPr>
            </a:lvl1pPr>
            <a:lvl2pPr>
              <a:buClrTx/>
              <a:buFont typeface="Wingdings" pitchFamily="2" charset="2"/>
              <a:buChar char="o"/>
              <a:defRPr sz="1900" b="0">
                <a:solidFill>
                  <a:schemeClr val="tx2"/>
                </a:solidFill>
                <a:latin typeface="Calibri Light" pitchFamily="34" charset="0"/>
              </a:defRPr>
            </a:lvl2pPr>
            <a:lvl3pPr>
              <a:buClrTx/>
              <a:buFont typeface="Wingdings" pitchFamily="2" charset="2"/>
              <a:buChar char="o"/>
              <a:defRPr sz="1700" b="0">
                <a:solidFill>
                  <a:schemeClr val="tx2"/>
                </a:solidFill>
                <a:latin typeface="Calibri Light" pitchFamily="34" charset="0"/>
              </a:defRPr>
            </a:lvl3pPr>
            <a:lvl4pPr>
              <a:buClrTx/>
              <a:buFont typeface="Wingdings" pitchFamily="2" charset="2"/>
              <a:buChar char="o"/>
              <a:defRPr sz="1500" b="0">
                <a:solidFill>
                  <a:schemeClr val="tx2"/>
                </a:solidFill>
                <a:latin typeface="Calibri Light" pitchFamily="34" charset="0"/>
              </a:defRPr>
            </a:lvl4pPr>
            <a:lvl5pPr>
              <a:buClrTx/>
              <a:buFont typeface="Wingdings" pitchFamily="2" charset="2"/>
              <a:buChar char="o"/>
              <a:defRPr sz="1300" b="0">
                <a:solidFill>
                  <a:schemeClr val="tx2"/>
                </a:solidFill>
                <a:latin typeface="Calibri Light"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p:cNvSpPr txBox="1"/>
          <p:nvPr userDrawn="1"/>
        </p:nvSpPr>
        <p:spPr bwMode="auto">
          <a:xfrm>
            <a:off x="5867400" y="4850349"/>
            <a:ext cx="3276600" cy="230832"/>
          </a:xfrm>
          <a:prstGeom prst="rect">
            <a:avLst/>
          </a:prstGeom>
          <a:noFill/>
          <a:ln w="9525">
            <a:noFill/>
            <a:miter lim="800000"/>
            <a:headEnd/>
            <a:tailEnd/>
          </a:ln>
        </p:spPr>
        <p:txBody>
          <a:bodyPr wrap="square" rtlCol="0">
            <a:spAutoFit/>
          </a:bodyPr>
          <a:lstStyle/>
          <a:p>
            <a:pPr algn="r"/>
            <a:r>
              <a:rPr lang="en-US" sz="900" b="0" u="none" dirty="0">
                <a:solidFill>
                  <a:srgbClr val="000000"/>
                </a:solidFill>
                <a:latin typeface="Calibri"/>
                <a:cs typeface="Mangal" pitchFamily="18" charset="0"/>
              </a:rPr>
              <a:t>© Microsoft Azure + </a:t>
            </a:r>
            <a:r>
              <a:rPr lang="en-US" sz="900" b="0" u="none">
                <a:solidFill>
                  <a:srgbClr val="000000"/>
                </a:solidFill>
                <a:latin typeface="Calibri"/>
                <a:cs typeface="Mangal" pitchFamily="18" charset="0"/>
              </a:rPr>
              <a:t>AI Conference </a:t>
            </a:r>
            <a:r>
              <a:rPr lang="en-US" sz="900" b="0" u="none" baseline="0">
                <a:solidFill>
                  <a:srgbClr val="000000"/>
                </a:solidFill>
                <a:latin typeface="Calibri"/>
                <a:cs typeface="Mangal" pitchFamily="18" charset="0"/>
              </a:rPr>
              <a:t> </a:t>
            </a:r>
            <a:r>
              <a:rPr lang="en-US" sz="900" b="0" u="none" dirty="0">
                <a:solidFill>
                  <a:srgbClr val="000000"/>
                </a:solidFill>
                <a:latin typeface="Calibri"/>
                <a:cs typeface="Mangal" pitchFamily="18" charset="0"/>
              </a:rPr>
              <a:t>All rights reserved.</a:t>
            </a:r>
          </a:p>
        </p:txBody>
      </p:sp>
      <p:pic>
        <p:nvPicPr>
          <p:cNvPr id="6" name="Picture 5">
            <a:extLst>
              <a:ext uri="{FF2B5EF4-FFF2-40B4-BE49-F238E27FC236}">
                <a16:creationId xmlns:a16="http://schemas.microsoft.com/office/drawing/2014/main" id="{1EE94398-45A8-0445-8E0D-FD8E2CA21962}"/>
              </a:ext>
            </a:extLst>
          </p:cNvPr>
          <p:cNvPicPr>
            <a:picLocks noChangeAspect="1"/>
          </p:cNvPicPr>
          <p:nvPr userDrawn="1"/>
        </p:nvPicPr>
        <p:blipFill>
          <a:blip r:embed="rId2"/>
          <a:stretch>
            <a:fillRect/>
          </a:stretch>
        </p:blipFill>
        <p:spPr>
          <a:xfrm>
            <a:off x="228600" y="4365805"/>
            <a:ext cx="1447800" cy="617046"/>
          </a:xfrm>
          <a:prstGeom prst="rect">
            <a:avLst/>
          </a:prstGeom>
        </p:spPr>
      </p:pic>
    </p:spTree>
    <p:extLst>
      <p:ext uri="{BB962C8B-B14F-4D97-AF65-F5344CB8AC3E}">
        <p14:creationId xmlns:p14="http://schemas.microsoft.com/office/powerpoint/2010/main" val="2419866312"/>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bwMode="white">
          <a:xfrm>
            <a:off x="457200" y="292894"/>
            <a:ext cx="8229600" cy="571500"/>
          </a:xfrm>
        </p:spPr>
        <p:txBody>
          <a:bodyPr/>
          <a:lstStyle>
            <a:lvl1pPr algn="ctr">
              <a:defRPr>
                <a:solidFill>
                  <a:schemeClr val="tx2"/>
                </a:solidFill>
              </a:defRPr>
            </a:lvl1pPr>
          </a:lstStyle>
          <a:p>
            <a:r>
              <a:rPr lang="en-US" dirty="0"/>
              <a:t>Demo</a:t>
            </a:r>
          </a:p>
        </p:txBody>
      </p:sp>
      <p:sp>
        <p:nvSpPr>
          <p:cNvPr id="11" name="Text Placeholder 2"/>
          <p:cNvSpPr>
            <a:spLocks noGrp="1"/>
          </p:cNvSpPr>
          <p:nvPr>
            <p:ph type="body" idx="1"/>
          </p:nvPr>
        </p:nvSpPr>
        <p:spPr>
          <a:xfrm>
            <a:off x="457200" y="1028700"/>
            <a:ext cx="8229600" cy="3200400"/>
          </a:xfrm>
        </p:spPr>
        <p:txBody>
          <a:bodyPr rtlCol="0"/>
          <a:lstStyle>
            <a:lvl1pPr>
              <a:buClrTx/>
              <a:buFont typeface="Wingdings" pitchFamily="2" charset="2"/>
              <a:buChar char="§"/>
              <a:defRPr sz="2100" b="1">
                <a:solidFill>
                  <a:schemeClr val="tx2"/>
                </a:solidFill>
                <a:latin typeface="Calibri" pitchFamily="34" charset="0"/>
              </a:defRPr>
            </a:lvl1pPr>
            <a:lvl2pPr>
              <a:buClrTx/>
              <a:buFont typeface="Wingdings" pitchFamily="2" charset="2"/>
              <a:buChar char="o"/>
              <a:defRPr sz="1900" b="0">
                <a:solidFill>
                  <a:schemeClr val="tx2"/>
                </a:solidFill>
                <a:latin typeface="Calibri Light" pitchFamily="34" charset="0"/>
              </a:defRPr>
            </a:lvl2pPr>
            <a:lvl3pPr>
              <a:buClrTx/>
              <a:buFont typeface="Wingdings" pitchFamily="2" charset="2"/>
              <a:buChar char="o"/>
              <a:defRPr sz="1700" b="0">
                <a:solidFill>
                  <a:schemeClr val="tx2"/>
                </a:solidFill>
                <a:latin typeface="Calibri Light" pitchFamily="34" charset="0"/>
              </a:defRPr>
            </a:lvl3pPr>
            <a:lvl4pPr>
              <a:buClrTx/>
              <a:buFont typeface="Wingdings" pitchFamily="2" charset="2"/>
              <a:buChar char="o"/>
              <a:defRPr sz="1500" b="0">
                <a:solidFill>
                  <a:schemeClr val="tx2"/>
                </a:solidFill>
                <a:latin typeface="Calibri Light" pitchFamily="34" charset="0"/>
              </a:defRPr>
            </a:lvl4pPr>
            <a:lvl5pPr>
              <a:buClrTx/>
              <a:buFont typeface="Wingdings" pitchFamily="2" charset="2"/>
              <a:buChar char="o"/>
              <a:defRPr sz="1300" b="0">
                <a:solidFill>
                  <a:schemeClr val="tx2"/>
                </a:solidFill>
                <a:latin typeface="Calibri Light"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Box 8"/>
          <p:cNvSpPr txBox="1"/>
          <p:nvPr userDrawn="1"/>
        </p:nvSpPr>
        <p:spPr bwMode="auto">
          <a:xfrm>
            <a:off x="5867400" y="4850349"/>
            <a:ext cx="3276600" cy="230832"/>
          </a:xfrm>
          <a:prstGeom prst="rect">
            <a:avLst/>
          </a:prstGeom>
          <a:noFill/>
          <a:ln w="9525">
            <a:noFill/>
            <a:miter lim="800000"/>
            <a:headEnd/>
            <a:tailEnd/>
          </a:ln>
        </p:spPr>
        <p:txBody>
          <a:bodyPr wrap="square" rtlCol="0">
            <a:spAutoFit/>
          </a:bodyPr>
          <a:lstStyle/>
          <a:p>
            <a:pPr algn="r"/>
            <a:r>
              <a:rPr lang="en-US" sz="900" b="0" u="none" dirty="0">
                <a:solidFill>
                  <a:srgbClr val="000000"/>
                </a:solidFill>
                <a:latin typeface="Calibri"/>
                <a:cs typeface="Mangal" pitchFamily="18" charset="0"/>
              </a:rPr>
              <a:t>© Microsoft Azure + </a:t>
            </a:r>
            <a:r>
              <a:rPr lang="en-US" sz="900" b="0" u="none">
                <a:solidFill>
                  <a:srgbClr val="000000"/>
                </a:solidFill>
                <a:latin typeface="Calibri"/>
                <a:cs typeface="Mangal" pitchFamily="18" charset="0"/>
              </a:rPr>
              <a:t>AI Conference </a:t>
            </a:r>
            <a:r>
              <a:rPr lang="en-US" sz="900" b="0" u="none" baseline="0">
                <a:solidFill>
                  <a:srgbClr val="000000"/>
                </a:solidFill>
                <a:latin typeface="Calibri"/>
                <a:cs typeface="Mangal" pitchFamily="18" charset="0"/>
              </a:rPr>
              <a:t> </a:t>
            </a:r>
            <a:r>
              <a:rPr lang="en-US" sz="900" b="0" u="none" dirty="0">
                <a:solidFill>
                  <a:srgbClr val="000000"/>
                </a:solidFill>
                <a:latin typeface="Calibri"/>
                <a:cs typeface="Mangal" pitchFamily="18" charset="0"/>
              </a:rPr>
              <a:t>All rights reserved.</a:t>
            </a:r>
          </a:p>
        </p:txBody>
      </p:sp>
      <p:pic>
        <p:nvPicPr>
          <p:cNvPr id="6" name="Picture 5">
            <a:extLst>
              <a:ext uri="{FF2B5EF4-FFF2-40B4-BE49-F238E27FC236}">
                <a16:creationId xmlns:a16="http://schemas.microsoft.com/office/drawing/2014/main" id="{48429163-CDAB-F346-95D3-8E1E311D5AEF}"/>
              </a:ext>
            </a:extLst>
          </p:cNvPr>
          <p:cNvPicPr>
            <a:picLocks noChangeAspect="1"/>
          </p:cNvPicPr>
          <p:nvPr userDrawn="1"/>
        </p:nvPicPr>
        <p:blipFill>
          <a:blip r:embed="rId2"/>
          <a:stretch>
            <a:fillRect/>
          </a:stretch>
        </p:blipFill>
        <p:spPr>
          <a:xfrm>
            <a:off x="228600" y="4365805"/>
            <a:ext cx="1447800" cy="617046"/>
          </a:xfrm>
          <a:prstGeom prst="rect">
            <a:avLst/>
          </a:prstGeom>
        </p:spPr>
      </p:pic>
    </p:spTree>
    <p:extLst>
      <p:ext uri="{BB962C8B-B14F-4D97-AF65-F5344CB8AC3E}">
        <p14:creationId xmlns:p14="http://schemas.microsoft.com/office/powerpoint/2010/main" val="3338430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A6F9B3-E657-E143-B07D-EFBEFF5EA37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4" name="Picture 3">
            <a:extLst>
              <a:ext uri="{FF2B5EF4-FFF2-40B4-BE49-F238E27FC236}">
                <a16:creationId xmlns:a16="http://schemas.microsoft.com/office/drawing/2014/main" id="{FB9BB61D-E226-BA45-85DD-587D8E4FE720}"/>
              </a:ext>
            </a:extLst>
          </p:cNvPr>
          <p:cNvPicPr>
            <a:picLocks noChangeAspect="1"/>
          </p:cNvPicPr>
          <p:nvPr userDrawn="1"/>
        </p:nvPicPr>
        <p:blipFill rotWithShape="1">
          <a:blip r:embed="rId3"/>
          <a:srcRect l="27424" t="70194" r="19361" b="4281"/>
          <a:stretch/>
        </p:blipFill>
        <p:spPr>
          <a:xfrm rot="10800000">
            <a:off x="0" y="590550"/>
            <a:ext cx="9144000" cy="1219200"/>
          </a:xfrm>
          <a:prstGeom prst="rect">
            <a:avLst/>
          </a:prstGeom>
        </p:spPr>
      </p:pic>
      <p:sp>
        <p:nvSpPr>
          <p:cNvPr id="5" name="TextBox 4">
            <a:extLst>
              <a:ext uri="{FF2B5EF4-FFF2-40B4-BE49-F238E27FC236}">
                <a16:creationId xmlns:a16="http://schemas.microsoft.com/office/drawing/2014/main" id="{E6988257-3874-F14D-9DBE-23AADC4D2AC7}"/>
              </a:ext>
            </a:extLst>
          </p:cNvPr>
          <p:cNvSpPr txBox="1"/>
          <p:nvPr userDrawn="1"/>
        </p:nvSpPr>
        <p:spPr bwMode="auto">
          <a:xfrm>
            <a:off x="533400" y="992401"/>
            <a:ext cx="2057400" cy="415498"/>
          </a:xfrm>
          <a:prstGeom prst="rect">
            <a:avLst/>
          </a:prstGeom>
          <a:noFill/>
          <a:ln w="9525">
            <a:noFill/>
            <a:miter lim="800000"/>
            <a:headEnd/>
            <a:tailEnd/>
          </a:ln>
        </p:spPr>
        <p:txBody>
          <a:bodyPr wrap="square">
            <a:spAutoFit/>
          </a:bodyPr>
          <a:lstStyle/>
          <a:p>
            <a:r>
              <a:rPr lang="en-US" sz="2100" b="1" dirty="0">
                <a:solidFill>
                  <a:schemeClr val="bg1"/>
                </a:solidFill>
                <a:effectLst/>
                <a:latin typeface="Calibri" panose="020F0502020204030204" pitchFamily="34" charset="0"/>
                <a:cs typeface="Calibri" panose="020F0502020204030204" pitchFamily="34" charset="0"/>
              </a:rPr>
              <a:t>APRIL 5-7, 2022</a:t>
            </a:r>
            <a:endParaRPr lang="en-US" sz="2100" b="1" dirty="0">
              <a:solidFill>
                <a:schemeClr val="bg1"/>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A4F11F8B-D680-EA44-BA6C-292BE82172BE}"/>
              </a:ext>
            </a:extLst>
          </p:cNvPr>
          <p:cNvSpPr txBox="1"/>
          <p:nvPr userDrawn="1"/>
        </p:nvSpPr>
        <p:spPr bwMode="auto">
          <a:xfrm>
            <a:off x="6580517" y="900618"/>
            <a:ext cx="2057400" cy="630942"/>
          </a:xfrm>
          <a:prstGeom prst="rect">
            <a:avLst/>
          </a:prstGeom>
          <a:noFill/>
          <a:ln w="9525">
            <a:noFill/>
            <a:miter lim="800000"/>
            <a:headEnd/>
            <a:tailEnd/>
          </a:ln>
        </p:spPr>
        <p:txBody>
          <a:bodyPr wrap="square">
            <a:spAutoFit/>
          </a:bodyPr>
          <a:lstStyle/>
          <a:p>
            <a:pPr algn="ctr"/>
            <a:r>
              <a:rPr lang="en-US" sz="2100" b="1" dirty="0">
                <a:solidFill>
                  <a:schemeClr val="bg1"/>
                </a:solidFill>
                <a:effectLst/>
                <a:latin typeface="Calibri" panose="020F0502020204030204" pitchFamily="34" charset="0"/>
                <a:cs typeface="Calibri" panose="020F0502020204030204" pitchFamily="34" charset="0"/>
              </a:rPr>
              <a:t>LAS VEGAS, NV</a:t>
            </a:r>
          </a:p>
          <a:p>
            <a:pPr algn="ctr"/>
            <a:r>
              <a:rPr lang="en-US" sz="1400" b="1" dirty="0">
                <a:solidFill>
                  <a:schemeClr val="bg1"/>
                </a:solidFill>
                <a:latin typeface="Calibri" panose="020F0502020204030204" pitchFamily="34" charset="0"/>
                <a:cs typeface="Calibri" panose="020F0502020204030204" pitchFamily="34" charset="0"/>
              </a:rPr>
              <a:t>MGM GRAND</a:t>
            </a:r>
            <a:endParaRPr lang="en-US" sz="1600" b="1" dirty="0">
              <a:solidFill>
                <a:schemeClr val="bg1"/>
              </a:solidFill>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4DD8684E-25C8-0B47-A9DC-FC18FEE3DB9A}"/>
              </a:ext>
            </a:extLst>
          </p:cNvPr>
          <p:cNvPicPr>
            <a:picLocks noChangeAspect="1"/>
          </p:cNvPicPr>
          <p:nvPr userDrawn="1"/>
        </p:nvPicPr>
        <p:blipFill>
          <a:blip r:embed="rId4"/>
          <a:stretch>
            <a:fillRect/>
          </a:stretch>
        </p:blipFill>
        <p:spPr>
          <a:xfrm>
            <a:off x="3879227" y="882650"/>
            <a:ext cx="1529550" cy="654050"/>
          </a:xfrm>
          <a:prstGeom prst="rect">
            <a:avLst/>
          </a:prstGeom>
        </p:spPr>
      </p:pic>
    </p:spTree>
    <p:extLst>
      <p:ext uri="{BB962C8B-B14F-4D97-AF65-F5344CB8AC3E}">
        <p14:creationId xmlns:p14="http://schemas.microsoft.com/office/powerpoint/2010/main" val="354409088"/>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32780" name="Title 32779"/>
          <p:cNvSpPr>
            <a:spLocks noGrp="1" noChangeArrowheads="1"/>
          </p:cNvSpPr>
          <p:nvPr>
            <p:ph type="ctrTitle"/>
          </p:nvPr>
        </p:nvSpPr>
        <p:spPr>
          <a:xfrm>
            <a:off x="685800" y="400050"/>
            <a:ext cx="7772400" cy="1885950"/>
          </a:xfrm>
          <a:noFill/>
        </p:spPr>
        <p:txBody>
          <a:bodyPr anchor="b"/>
          <a:lstStyle>
            <a:lvl1pPr algn="r">
              <a:defRPr sz="3200" b="1">
                <a:solidFill>
                  <a:schemeClr val="accent2"/>
                </a:solidFill>
                <a:latin typeface="Calibri Light" pitchFamily="34" charset="0"/>
                <a:cs typeface="Segoe UI" pitchFamily="34" charset="0"/>
              </a:defRPr>
            </a:lvl1pPr>
          </a:lstStyle>
          <a:p>
            <a:r>
              <a:rPr lang="en-US" dirty="0"/>
              <a:t>Click to edit Master title style</a:t>
            </a:r>
          </a:p>
        </p:txBody>
      </p:sp>
      <p:sp>
        <p:nvSpPr>
          <p:cNvPr id="32781" name="Subtitle 32780"/>
          <p:cNvSpPr>
            <a:spLocks noGrp="1" noChangeArrowheads="1"/>
          </p:cNvSpPr>
          <p:nvPr>
            <p:ph type="subTitle" idx="1"/>
          </p:nvPr>
        </p:nvSpPr>
        <p:spPr>
          <a:xfrm>
            <a:off x="2057400" y="2343150"/>
            <a:ext cx="6400800" cy="971550"/>
          </a:xfrm>
        </p:spPr>
        <p:txBody>
          <a:bodyPr/>
          <a:lstStyle>
            <a:lvl1pPr marL="0" indent="0" algn="r">
              <a:buNone/>
              <a:defRPr b="0">
                <a:latin typeface="Calibri Light" pitchFamily="34" charset="0"/>
                <a:cs typeface="Segoe UI" pitchFamily="34" charset="0"/>
              </a:defRPr>
            </a:lvl1pPr>
          </a:lstStyle>
          <a:p>
            <a:r>
              <a:rPr lang="en-US"/>
              <a:t>Click to edit Master subtitle style</a:t>
            </a:r>
            <a:endParaRPr lang="en-US" dirty="0"/>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3625850"/>
            <a:ext cx="3162300" cy="1358900"/>
          </a:xfrm>
          <a:prstGeom prst="rect">
            <a:avLst/>
          </a:prstGeom>
        </p:spPr>
      </p:pic>
    </p:spTree>
    <p:extLst>
      <p:ext uri="{BB962C8B-B14F-4D97-AF65-F5344CB8AC3E}">
        <p14:creationId xmlns:p14="http://schemas.microsoft.com/office/powerpoint/2010/main" val="2342779321"/>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rtlCol="0"/>
          <a:lstStyle>
            <a:lvl1pPr marL="0" indent="0" algn="ctr" defTabSz="-13873163" rtl="0" eaLnBrk="1" fontAlgn="base" hangingPunct="1">
              <a:spcBef>
                <a:spcPct val="0"/>
              </a:spcBef>
              <a:spcAft>
                <a:spcPct val="0"/>
              </a:spcAft>
              <a:defRPr lang="en-US" sz="2900" b="1" dirty="0">
                <a:solidFill>
                  <a:schemeClr val="accent2"/>
                </a:solidFill>
                <a:latin typeface="Calibri"/>
                <a:ea typeface="+mj-ea"/>
                <a:cs typeface="Segoe UI" pitchFamily="34" charset="0"/>
              </a:defRPr>
            </a:lvl1pPr>
          </a:lstStyle>
          <a:p>
            <a:r>
              <a:rPr lang="en-US" dirty="0"/>
              <a:t>Click to edit Master title style</a:t>
            </a:r>
          </a:p>
        </p:txBody>
      </p:sp>
      <p:sp>
        <p:nvSpPr>
          <p:cNvPr id="3" name="Text Placeholder 2"/>
          <p:cNvSpPr>
            <a:spLocks noGrp="1"/>
          </p:cNvSpPr>
          <p:nvPr>
            <p:ph type="body" idx="1"/>
          </p:nvPr>
        </p:nvSpPr>
        <p:spPr>
          <a:xfrm>
            <a:off x="457200" y="1028700"/>
            <a:ext cx="8229600" cy="3200400"/>
          </a:xfrm>
        </p:spPr>
        <p:txBody>
          <a:bodyPr rtlCol="0"/>
          <a:lstStyle>
            <a:lvl1pPr>
              <a:buClrTx/>
              <a:buFont typeface="Wingdings" pitchFamily="2" charset="2"/>
              <a:buChar char="§"/>
              <a:defRPr sz="2100" b="1">
                <a:latin typeface="Calibri" pitchFamily="34" charset="0"/>
              </a:defRPr>
            </a:lvl1pPr>
            <a:lvl2pPr>
              <a:buClrTx/>
              <a:buFont typeface="Wingdings" pitchFamily="2" charset="2"/>
              <a:buChar char="o"/>
              <a:defRPr sz="1900" b="0">
                <a:latin typeface="Calibri Light" pitchFamily="34" charset="0"/>
              </a:defRPr>
            </a:lvl2pPr>
            <a:lvl3pPr>
              <a:buClrTx/>
              <a:buFont typeface="Wingdings" pitchFamily="2" charset="2"/>
              <a:buChar char="o"/>
              <a:defRPr sz="1700" b="0">
                <a:latin typeface="Calibri Light" pitchFamily="34" charset="0"/>
              </a:defRPr>
            </a:lvl3pPr>
            <a:lvl4pPr>
              <a:buClrTx/>
              <a:buFont typeface="Wingdings" pitchFamily="2" charset="2"/>
              <a:buChar char="o"/>
              <a:defRPr sz="1500" b="0">
                <a:latin typeface="Calibri Light" pitchFamily="34" charset="0"/>
              </a:defRPr>
            </a:lvl4pPr>
            <a:lvl5pPr>
              <a:buClrTx/>
              <a:buFont typeface="Wingdings" pitchFamily="2" charset="2"/>
              <a:buChar char="o"/>
              <a:defRPr sz="1300" b="0">
                <a:latin typeface="Calibri Light"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Box 8"/>
          <p:cNvSpPr txBox="1"/>
          <p:nvPr userDrawn="1"/>
        </p:nvSpPr>
        <p:spPr bwMode="auto">
          <a:xfrm>
            <a:off x="5867400" y="4850349"/>
            <a:ext cx="3276600" cy="230832"/>
          </a:xfrm>
          <a:prstGeom prst="rect">
            <a:avLst/>
          </a:prstGeom>
          <a:noFill/>
          <a:ln w="9525">
            <a:noFill/>
            <a:miter lim="800000"/>
            <a:headEnd/>
            <a:tailEnd/>
          </a:ln>
        </p:spPr>
        <p:txBody>
          <a:bodyPr wrap="square" rtlCol="0">
            <a:spAutoFit/>
          </a:bodyPr>
          <a:lstStyle/>
          <a:p>
            <a:pPr algn="r"/>
            <a:r>
              <a:rPr lang="en-US" sz="900" b="0" u="none" dirty="0">
                <a:solidFill>
                  <a:srgbClr val="000000"/>
                </a:solidFill>
                <a:latin typeface="Calibri"/>
                <a:cs typeface="Mangal" pitchFamily="18" charset="0"/>
              </a:rPr>
              <a:t>© Microsoft Azure + </a:t>
            </a:r>
            <a:r>
              <a:rPr lang="en-US" sz="900" b="0" u="none">
                <a:solidFill>
                  <a:srgbClr val="000000"/>
                </a:solidFill>
                <a:latin typeface="Calibri"/>
                <a:cs typeface="Mangal" pitchFamily="18" charset="0"/>
              </a:rPr>
              <a:t>AI Conference </a:t>
            </a:r>
            <a:r>
              <a:rPr lang="en-US" sz="900" b="0" u="none" baseline="0">
                <a:solidFill>
                  <a:srgbClr val="000000"/>
                </a:solidFill>
                <a:latin typeface="Calibri"/>
                <a:cs typeface="Mangal" pitchFamily="18" charset="0"/>
              </a:rPr>
              <a:t> </a:t>
            </a:r>
            <a:r>
              <a:rPr lang="en-US" sz="900" b="0" u="none" dirty="0">
                <a:solidFill>
                  <a:srgbClr val="000000"/>
                </a:solidFill>
                <a:latin typeface="Calibri"/>
                <a:cs typeface="Mangal" pitchFamily="18" charset="0"/>
              </a:rPr>
              <a:t>All rights reserved.</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4400550"/>
            <a:ext cx="1598429" cy="686875"/>
          </a:xfrm>
          <a:prstGeom prst="rect">
            <a:avLst/>
          </a:prstGeom>
        </p:spPr>
      </p:pic>
    </p:spTree>
    <p:extLst>
      <p:ext uri="{BB962C8B-B14F-4D97-AF65-F5344CB8AC3E}">
        <p14:creationId xmlns:p14="http://schemas.microsoft.com/office/powerpoint/2010/main" val="139787485"/>
      </p:ext>
    </p:extLst>
  </p:cSld>
  <p:clrMapOvr>
    <a:masterClrMapping/>
  </p:clrMapOvr>
  <p:transition>
    <p:fade/>
  </p:transition>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2" name="Title 1"/>
          <p:cNvSpPr>
            <a:spLocks noGrp="1"/>
          </p:cNvSpPr>
          <p:nvPr>
            <p:ph type="title" hasCustomPrompt="1"/>
          </p:nvPr>
        </p:nvSpPr>
        <p:spPr>
          <a:noFill/>
        </p:spPr>
        <p:txBody>
          <a:bodyPr rtlCol="0"/>
          <a:lstStyle>
            <a:lvl1pPr marL="0" indent="0" algn="ctr" defTabSz="-13873163" rtl="0" eaLnBrk="1" fontAlgn="base" hangingPunct="1">
              <a:spcBef>
                <a:spcPct val="0"/>
              </a:spcBef>
              <a:spcAft>
                <a:spcPct val="0"/>
              </a:spcAft>
              <a:defRPr lang="en-US" sz="2900" b="1" dirty="0">
                <a:solidFill>
                  <a:schemeClr val="accent2"/>
                </a:solidFill>
                <a:latin typeface="+mj-lt"/>
                <a:ea typeface="+mj-ea"/>
                <a:cs typeface="Segoe UI" pitchFamily="34" charset="0"/>
              </a:defRPr>
            </a:lvl1pPr>
          </a:lstStyle>
          <a:p>
            <a:r>
              <a:rPr lang="en-US" dirty="0"/>
              <a:t>References</a:t>
            </a:r>
          </a:p>
        </p:txBody>
      </p:sp>
      <p:sp>
        <p:nvSpPr>
          <p:cNvPr id="8" name="Text Placeholder 2"/>
          <p:cNvSpPr>
            <a:spLocks noGrp="1"/>
          </p:cNvSpPr>
          <p:nvPr>
            <p:ph type="body" idx="1"/>
          </p:nvPr>
        </p:nvSpPr>
        <p:spPr>
          <a:xfrm>
            <a:off x="457200" y="1028700"/>
            <a:ext cx="8229600" cy="3200400"/>
          </a:xfrm>
        </p:spPr>
        <p:txBody>
          <a:bodyPr rtlCol="0"/>
          <a:lstStyle>
            <a:lvl1pPr>
              <a:buClrTx/>
              <a:buFont typeface="Wingdings" pitchFamily="2" charset="2"/>
              <a:buChar char="§"/>
              <a:defRPr sz="2100" b="1">
                <a:latin typeface="Calibri" pitchFamily="34" charset="0"/>
              </a:defRPr>
            </a:lvl1pPr>
            <a:lvl2pPr>
              <a:buClrTx/>
              <a:buFont typeface="Wingdings" pitchFamily="2" charset="2"/>
              <a:buChar char="o"/>
              <a:defRPr sz="1900" b="0">
                <a:latin typeface="Calibri Light" pitchFamily="34" charset="0"/>
              </a:defRPr>
            </a:lvl2pPr>
            <a:lvl3pPr>
              <a:buClrTx/>
              <a:buFont typeface="Wingdings" pitchFamily="2" charset="2"/>
              <a:buChar char="o"/>
              <a:defRPr sz="1700" b="0">
                <a:latin typeface="Calibri Light" pitchFamily="34" charset="0"/>
              </a:defRPr>
            </a:lvl3pPr>
            <a:lvl4pPr>
              <a:buClrTx/>
              <a:buFont typeface="Wingdings" pitchFamily="2" charset="2"/>
              <a:buChar char="o"/>
              <a:defRPr sz="1500" b="0">
                <a:latin typeface="Calibri Light" pitchFamily="34" charset="0"/>
              </a:defRPr>
            </a:lvl4pPr>
            <a:lvl5pPr>
              <a:buClrTx/>
              <a:buFont typeface="Wingdings" pitchFamily="2" charset="2"/>
              <a:buChar char="o"/>
              <a:defRPr sz="1300" b="0">
                <a:latin typeface="Calibri Light"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4400550"/>
            <a:ext cx="1598429" cy="686875"/>
          </a:xfrm>
          <a:prstGeom prst="rect">
            <a:avLst/>
          </a:prstGeom>
        </p:spPr>
      </p:pic>
      <p:sp>
        <p:nvSpPr>
          <p:cNvPr id="10" name="TextBox 9"/>
          <p:cNvSpPr txBox="1"/>
          <p:nvPr userDrawn="1"/>
        </p:nvSpPr>
        <p:spPr bwMode="auto">
          <a:xfrm>
            <a:off x="5867400" y="4850349"/>
            <a:ext cx="3276600" cy="230832"/>
          </a:xfrm>
          <a:prstGeom prst="rect">
            <a:avLst/>
          </a:prstGeom>
          <a:noFill/>
          <a:ln w="9525">
            <a:noFill/>
            <a:miter lim="800000"/>
            <a:headEnd/>
            <a:tailEnd/>
          </a:ln>
        </p:spPr>
        <p:txBody>
          <a:bodyPr wrap="square" rtlCol="0">
            <a:spAutoFit/>
          </a:bodyPr>
          <a:lstStyle/>
          <a:p>
            <a:pPr algn="r"/>
            <a:r>
              <a:rPr lang="en-US" sz="900" b="0" u="none" dirty="0">
                <a:solidFill>
                  <a:srgbClr val="000000"/>
                </a:solidFill>
                <a:latin typeface="Calibri"/>
                <a:cs typeface="Mangal" pitchFamily="18" charset="0"/>
              </a:rPr>
              <a:t>© Microsoft Azure + </a:t>
            </a:r>
            <a:r>
              <a:rPr lang="en-US" sz="900" b="0" u="none">
                <a:solidFill>
                  <a:srgbClr val="000000"/>
                </a:solidFill>
                <a:latin typeface="Calibri"/>
                <a:cs typeface="Mangal" pitchFamily="18" charset="0"/>
              </a:rPr>
              <a:t>AI Conference </a:t>
            </a:r>
            <a:r>
              <a:rPr lang="en-US" sz="900" b="0" u="none" baseline="0">
                <a:solidFill>
                  <a:srgbClr val="000000"/>
                </a:solidFill>
                <a:latin typeface="Calibri"/>
                <a:cs typeface="Mangal" pitchFamily="18" charset="0"/>
              </a:rPr>
              <a:t> </a:t>
            </a:r>
            <a:r>
              <a:rPr lang="en-US" sz="900" b="0" u="none" dirty="0">
                <a:solidFill>
                  <a:srgbClr val="000000"/>
                </a:solidFill>
                <a:latin typeface="Calibri"/>
                <a:cs typeface="Mangal" pitchFamily="18" charset="0"/>
              </a:rPr>
              <a:t>All rights reserved.</a:t>
            </a:r>
          </a:p>
        </p:txBody>
      </p:sp>
    </p:spTree>
    <p:extLst>
      <p:ext uri="{BB962C8B-B14F-4D97-AF65-F5344CB8AC3E}">
        <p14:creationId xmlns:p14="http://schemas.microsoft.com/office/powerpoint/2010/main" val="4014283045"/>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de Samp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2"/>
                </a:solidFill>
              </a:defRPr>
            </a:lvl1pPr>
          </a:lstStyle>
          <a:p>
            <a:r>
              <a:rPr lang="en-US" dirty="0"/>
              <a:t>Click to edit Master title style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4400550"/>
            <a:ext cx="1598429" cy="686875"/>
          </a:xfrm>
          <a:prstGeom prst="rect">
            <a:avLst/>
          </a:prstGeom>
        </p:spPr>
      </p:pic>
      <p:sp>
        <p:nvSpPr>
          <p:cNvPr id="8" name="TextBox 7"/>
          <p:cNvSpPr txBox="1"/>
          <p:nvPr userDrawn="1"/>
        </p:nvSpPr>
        <p:spPr bwMode="auto">
          <a:xfrm>
            <a:off x="5867400" y="4850349"/>
            <a:ext cx="3276600" cy="230832"/>
          </a:xfrm>
          <a:prstGeom prst="rect">
            <a:avLst/>
          </a:prstGeom>
          <a:noFill/>
          <a:ln w="9525">
            <a:noFill/>
            <a:miter lim="800000"/>
            <a:headEnd/>
            <a:tailEnd/>
          </a:ln>
        </p:spPr>
        <p:txBody>
          <a:bodyPr wrap="square" rtlCol="0">
            <a:spAutoFit/>
          </a:bodyPr>
          <a:lstStyle/>
          <a:p>
            <a:pPr algn="r"/>
            <a:r>
              <a:rPr lang="en-US" sz="900" b="0" u="none" dirty="0">
                <a:solidFill>
                  <a:srgbClr val="000000"/>
                </a:solidFill>
                <a:latin typeface="Calibri"/>
                <a:cs typeface="Mangal" pitchFamily="18" charset="0"/>
              </a:rPr>
              <a:t>© Microsoft Azure + </a:t>
            </a:r>
            <a:r>
              <a:rPr lang="en-US" sz="900" b="0" u="none">
                <a:solidFill>
                  <a:srgbClr val="000000"/>
                </a:solidFill>
                <a:latin typeface="Calibri"/>
                <a:cs typeface="Mangal" pitchFamily="18" charset="0"/>
              </a:rPr>
              <a:t>AI Conference </a:t>
            </a:r>
            <a:r>
              <a:rPr lang="en-US" sz="900" b="0" u="none" baseline="0">
                <a:solidFill>
                  <a:srgbClr val="000000"/>
                </a:solidFill>
                <a:latin typeface="Calibri"/>
                <a:cs typeface="Mangal" pitchFamily="18" charset="0"/>
              </a:rPr>
              <a:t> </a:t>
            </a:r>
            <a:r>
              <a:rPr lang="en-US" sz="900" b="0" u="none" dirty="0">
                <a:solidFill>
                  <a:srgbClr val="000000"/>
                </a:solidFill>
                <a:latin typeface="Calibri"/>
                <a:cs typeface="Mangal" pitchFamily="18" charset="0"/>
              </a:rPr>
              <a:t>All rights reserved.</a:t>
            </a:r>
          </a:p>
        </p:txBody>
      </p:sp>
    </p:spTree>
    <p:extLst>
      <p:ext uri="{BB962C8B-B14F-4D97-AF65-F5344CB8AC3E}">
        <p14:creationId xmlns:p14="http://schemas.microsoft.com/office/powerpoint/2010/main" val="2060168273"/>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lvl1pPr>
              <a:defRPr>
                <a:solidFill>
                  <a:schemeClr val="accent2"/>
                </a:solidFill>
              </a:defRPr>
            </a:lvl1pPr>
          </a:lstStyle>
          <a:p>
            <a:r>
              <a:rPr lang="en-US" dirty="0"/>
              <a:t>Click to edit Master title style</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4400550"/>
            <a:ext cx="1598429" cy="686875"/>
          </a:xfrm>
          <a:prstGeom prst="rect">
            <a:avLst/>
          </a:prstGeom>
        </p:spPr>
      </p:pic>
      <p:sp>
        <p:nvSpPr>
          <p:cNvPr id="6" name="TextBox 5"/>
          <p:cNvSpPr txBox="1"/>
          <p:nvPr userDrawn="1"/>
        </p:nvSpPr>
        <p:spPr bwMode="auto">
          <a:xfrm>
            <a:off x="5867400" y="4850349"/>
            <a:ext cx="3276600" cy="230832"/>
          </a:xfrm>
          <a:prstGeom prst="rect">
            <a:avLst/>
          </a:prstGeom>
          <a:noFill/>
          <a:ln w="9525">
            <a:noFill/>
            <a:miter lim="800000"/>
            <a:headEnd/>
            <a:tailEnd/>
          </a:ln>
        </p:spPr>
        <p:txBody>
          <a:bodyPr wrap="square" rtlCol="0">
            <a:spAutoFit/>
          </a:bodyPr>
          <a:lstStyle/>
          <a:p>
            <a:pPr algn="r"/>
            <a:r>
              <a:rPr lang="en-US" sz="900" b="0" u="none" dirty="0">
                <a:solidFill>
                  <a:srgbClr val="000000"/>
                </a:solidFill>
                <a:latin typeface="Calibri"/>
                <a:cs typeface="Mangal" pitchFamily="18" charset="0"/>
              </a:rPr>
              <a:t>© Microsoft Azure + </a:t>
            </a:r>
            <a:r>
              <a:rPr lang="en-US" sz="900" b="0" u="none">
                <a:solidFill>
                  <a:srgbClr val="000000"/>
                </a:solidFill>
                <a:latin typeface="Calibri"/>
                <a:cs typeface="Mangal" pitchFamily="18" charset="0"/>
              </a:rPr>
              <a:t>AI Conference </a:t>
            </a:r>
            <a:r>
              <a:rPr lang="en-US" sz="900" b="0" u="none" baseline="0">
                <a:solidFill>
                  <a:srgbClr val="000000"/>
                </a:solidFill>
                <a:latin typeface="Calibri"/>
                <a:cs typeface="Mangal" pitchFamily="18" charset="0"/>
              </a:rPr>
              <a:t> </a:t>
            </a:r>
            <a:r>
              <a:rPr lang="en-US" sz="900" b="0" u="none" dirty="0">
                <a:solidFill>
                  <a:srgbClr val="000000"/>
                </a:solidFill>
                <a:latin typeface="Calibri"/>
                <a:cs typeface="Mangal" pitchFamily="18" charset="0"/>
              </a:rPr>
              <a:t>All rights reserved.</a:t>
            </a:r>
          </a:p>
        </p:txBody>
      </p:sp>
    </p:spTree>
    <p:extLst>
      <p:ext uri="{BB962C8B-B14F-4D97-AF65-F5344CB8AC3E}">
        <p14:creationId xmlns:p14="http://schemas.microsoft.com/office/powerpoint/2010/main" val="3160924729"/>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85800" y="2180035"/>
            <a:ext cx="7772400" cy="1125140"/>
          </a:xfrm>
        </p:spPr>
        <p:txBody>
          <a:bodyPr anchor="b"/>
          <a:lstStyle>
            <a:lvl1pPr marL="0" indent="0">
              <a:buNone/>
              <a:defRPr sz="2100" i="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Title 3"/>
          <p:cNvSpPr>
            <a:spLocks noGrp="1"/>
          </p:cNvSpPr>
          <p:nvPr>
            <p:ph type="title"/>
          </p:nvPr>
        </p:nvSpPr>
        <p:spPr>
          <a:xfrm>
            <a:off x="685800" y="3371850"/>
            <a:ext cx="7772400" cy="571500"/>
          </a:xfrm>
        </p:spPr>
        <p:txBody>
          <a:bodyPr/>
          <a:lstStyle>
            <a:lvl1pPr algn="l">
              <a:defRPr>
                <a:solidFill>
                  <a:schemeClr val="tx1"/>
                </a:solidFill>
              </a:defRPr>
            </a:lvl1pPr>
          </a:lstStyle>
          <a:p>
            <a:r>
              <a:rPr lang="en-US" dirty="0"/>
              <a:t>Click to edit Master title style</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4400550"/>
            <a:ext cx="1598429" cy="686875"/>
          </a:xfrm>
          <a:prstGeom prst="rect">
            <a:avLst/>
          </a:prstGeom>
        </p:spPr>
      </p:pic>
      <p:sp>
        <p:nvSpPr>
          <p:cNvPr id="6" name="TextBox 5"/>
          <p:cNvSpPr txBox="1"/>
          <p:nvPr userDrawn="1"/>
        </p:nvSpPr>
        <p:spPr bwMode="auto">
          <a:xfrm>
            <a:off x="5867400" y="4850349"/>
            <a:ext cx="3276600" cy="230832"/>
          </a:xfrm>
          <a:prstGeom prst="rect">
            <a:avLst/>
          </a:prstGeom>
          <a:noFill/>
          <a:ln w="9525">
            <a:noFill/>
            <a:miter lim="800000"/>
            <a:headEnd/>
            <a:tailEnd/>
          </a:ln>
        </p:spPr>
        <p:txBody>
          <a:bodyPr wrap="square" rtlCol="0">
            <a:spAutoFit/>
          </a:bodyPr>
          <a:lstStyle/>
          <a:p>
            <a:pPr algn="r"/>
            <a:r>
              <a:rPr lang="en-US" sz="900" b="0" u="none" dirty="0">
                <a:solidFill>
                  <a:srgbClr val="000000"/>
                </a:solidFill>
                <a:latin typeface="Calibri"/>
                <a:cs typeface="Mangal" pitchFamily="18" charset="0"/>
              </a:rPr>
              <a:t>© Microsoft Azure + </a:t>
            </a:r>
            <a:r>
              <a:rPr lang="en-US" sz="900" b="0" u="none">
                <a:solidFill>
                  <a:srgbClr val="000000"/>
                </a:solidFill>
                <a:latin typeface="Calibri"/>
                <a:cs typeface="Mangal" pitchFamily="18" charset="0"/>
              </a:rPr>
              <a:t>AI Conference </a:t>
            </a:r>
            <a:r>
              <a:rPr lang="en-US" sz="900" b="0" u="none" baseline="0">
                <a:solidFill>
                  <a:srgbClr val="000000"/>
                </a:solidFill>
                <a:latin typeface="Calibri"/>
                <a:cs typeface="Mangal" pitchFamily="18" charset="0"/>
              </a:rPr>
              <a:t> </a:t>
            </a:r>
            <a:r>
              <a:rPr lang="en-US" sz="900" b="0" u="none" dirty="0">
                <a:solidFill>
                  <a:srgbClr val="000000"/>
                </a:solidFill>
                <a:latin typeface="Calibri"/>
                <a:cs typeface="Mangal" pitchFamily="18" charset="0"/>
              </a:rPr>
              <a:t>All rights reserved.</a:t>
            </a:r>
          </a:p>
        </p:txBody>
      </p:sp>
    </p:spTree>
    <p:extLst>
      <p:ext uri="{BB962C8B-B14F-4D97-AF65-F5344CB8AC3E}">
        <p14:creationId xmlns:p14="http://schemas.microsoft.com/office/powerpoint/2010/main" val="3616087106"/>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2" name="Title 1"/>
          <p:cNvSpPr>
            <a:spLocks noGrp="1"/>
          </p:cNvSpPr>
          <p:nvPr>
            <p:ph type="title" hasCustomPrompt="1"/>
          </p:nvPr>
        </p:nvSpPr>
        <p:spPr>
          <a:noFill/>
        </p:spPr>
        <p:txBody>
          <a:bodyPr rtlCol="0"/>
          <a:lstStyle>
            <a:lvl1pPr marL="0" indent="0" algn="ctr" defTabSz="-13873163" rtl="0" eaLnBrk="1" fontAlgn="base" hangingPunct="1">
              <a:spcBef>
                <a:spcPct val="0"/>
              </a:spcBef>
              <a:spcAft>
                <a:spcPct val="0"/>
              </a:spcAft>
              <a:defRPr lang="en-US" sz="2900" b="1" dirty="0">
                <a:solidFill>
                  <a:schemeClr val="tx2"/>
                </a:solidFill>
                <a:latin typeface="+mj-lt"/>
                <a:ea typeface="+mj-ea"/>
                <a:cs typeface="Segoe UI" pitchFamily="34" charset="0"/>
              </a:defRPr>
            </a:lvl1pPr>
          </a:lstStyle>
          <a:p>
            <a:r>
              <a:rPr lang="en-US" dirty="0"/>
              <a:t>References</a:t>
            </a:r>
          </a:p>
        </p:txBody>
      </p:sp>
      <p:sp>
        <p:nvSpPr>
          <p:cNvPr id="8" name="Text Placeholder 2"/>
          <p:cNvSpPr>
            <a:spLocks noGrp="1"/>
          </p:cNvSpPr>
          <p:nvPr>
            <p:ph type="body" idx="1"/>
          </p:nvPr>
        </p:nvSpPr>
        <p:spPr>
          <a:xfrm>
            <a:off x="457200" y="1028700"/>
            <a:ext cx="8229600" cy="3200400"/>
          </a:xfrm>
        </p:spPr>
        <p:txBody>
          <a:bodyPr rtlCol="0"/>
          <a:lstStyle>
            <a:lvl1pPr>
              <a:buClrTx/>
              <a:buFont typeface="Wingdings" pitchFamily="2" charset="2"/>
              <a:buChar char="§"/>
              <a:defRPr sz="2100" b="1">
                <a:solidFill>
                  <a:schemeClr val="tx2"/>
                </a:solidFill>
                <a:latin typeface="Calibri" pitchFamily="34" charset="0"/>
              </a:defRPr>
            </a:lvl1pPr>
            <a:lvl2pPr>
              <a:buClrTx/>
              <a:buFont typeface="Wingdings" pitchFamily="2" charset="2"/>
              <a:buChar char="o"/>
              <a:defRPr sz="1900" b="0">
                <a:solidFill>
                  <a:schemeClr val="tx2"/>
                </a:solidFill>
                <a:latin typeface="Calibri Light" pitchFamily="34" charset="0"/>
              </a:defRPr>
            </a:lvl2pPr>
            <a:lvl3pPr>
              <a:buClrTx/>
              <a:buFont typeface="Wingdings" pitchFamily="2" charset="2"/>
              <a:buChar char="o"/>
              <a:defRPr sz="1700" b="0">
                <a:solidFill>
                  <a:schemeClr val="tx2"/>
                </a:solidFill>
                <a:latin typeface="Calibri Light" pitchFamily="34" charset="0"/>
              </a:defRPr>
            </a:lvl3pPr>
            <a:lvl4pPr>
              <a:buClrTx/>
              <a:buFont typeface="Wingdings" pitchFamily="2" charset="2"/>
              <a:buChar char="o"/>
              <a:defRPr sz="1500" b="0">
                <a:solidFill>
                  <a:schemeClr val="tx2"/>
                </a:solidFill>
                <a:latin typeface="Calibri Light" pitchFamily="34" charset="0"/>
              </a:defRPr>
            </a:lvl4pPr>
            <a:lvl5pPr>
              <a:buClrTx/>
              <a:buFont typeface="Wingdings" pitchFamily="2" charset="2"/>
              <a:buChar char="o"/>
              <a:defRPr sz="1300" b="0">
                <a:solidFill>
                  <a:schemeClr val="tx2"/>
                </a:solidFill>
                <a:latin typeface="Calibri Light"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9"/>
          <p:cNvSpPr txBox="1"/>
          <p:nvPr userDrawn="1"/>
        </p:nvSpPr>
        <p:spPr bwMode="auto">
          <a:xfrm>
            <a:off x="5867400" y="4850349"/>
            <a:ext cx="3276600" cy="230832"/>
          </a:xfrm>
          <a:prstGeom prst="rect">
            <a:avLst/>
          </a:prstGeom>
          <a:noFill/>
          <a:ln w="9525">
            <a:noFill/>
            <a:miter lim="800000"/>
            <a:headEnd/>
            <a:tailEnd/>
          </a:ln>
        </p:spPr>
        <p:txBody>
          <a:bodyPr wrap="square" rtlCol="0">
            <a:spAutoFit/>
          </a:bodyPr>
          <a:lstStyle/>
          <a:p>
            <a:pPr algn="r"/>
            <a:r>
              <a:rPr lang="en-US" sz="900" b="0" u="none" dirty="0">
                <a:solidFill>
                  <a:srgbClr val="000000"/>
                </a:solidFill>
                <a:latin typeface="Calibri"/>
                <a:cs typeface="Mangal" pitchFamily="18" charset="0"/>
              </a:rPr>
              <a:t>© Microsoft Azure + </a:t>
            </a:r>
            <a:r>
              <a:rPr lang="en-US" sz="900" b="0" u="none">
                <a:solidFill>
                  <a:srgbClr val="000000"/>
                </a:solidFill>
                <a:latin typeface="Calibri"/>
                <a:cs typeface="Mangal" pitchFamily="18" charset="0"/>
              </a:rPr>
              <a:t>AI Conference </a:t>
            </a:r>
            <a:r>
              <a:rPr lang="en-US" sz="900" b="0" u="none" baseline="0">
                <a:solidFill>
                  <a:srgbClr val="000000"/>
                </a:solidFill>
                <a:latin typeface="Calibri"/>
                <a:cs typeface="Mangal" pitchFamily="18" charset="0"/>
              </a:rPr>
              <a:t> </a:t>
            </a:r>
            <a:r>
              <a:rPr lang="en-US" sz="900" b="0" u="none" dirty="0">
                <a:solidFill>
                  <a:srgbClr val="000000"/>
                </a:solidFill>
                <a:latin typeface="Calibri"/>
                <a:cs typeface="Mangal" pitchFamily="18" charset="0"/>
              </a:rPr>
              <a:t>All rights reserved.</a:t>
            </a:r>
          </a:p>
        </p:txBody>
      </p:sp>
      <p:pic>
        <p:nvPicPr>
          <p:cNvPr id="6" name="Picture 5">
            <a:extLst>
              <a:ext uri="{FF2B5EF4-FFF2-40B4-BE49-F238E27FC236}">
                <a16:creationId xmlns:a16="http://schemas.microsoft.com/office/drawing/2014/main" id="{DB1E7C9F-6910-3840-A899-937F620E4AA4}"/>
              </a:ext>
            </a:extLst>
          </p:cNvPr>
          <p:cNvPicPr>
            <a:picLocks noChangeAspect="1"/>
          </p:cNvPicPr>
          <p:nvPr userDrawn="1"/>
        </p:nvPicPr>
        <p:blipFill>
          <a:blip r:embed="rId2"/>
          <a:stretch>
            <a:fillRect/>
          </a:stretch>
        </p:blipFill>
        <p:spPr>
          <a:xfrm>
            <a:off x="228600" y="4365805"/>
            <a:ext cx="1447800" cy="617046"/>
          </a:xfrm>
          <a:prstGeom prst="rect">
            <a:avLst/>
          </a:prstGeom>
        </p:spPr>
      </p:pic>
    </p:spTree>
    <p:extLst>
      <p:ext uri="{BB962C8B-B14F-4D97-AF65-F5344CB8AC3E}">
        <p14:creationId xmlns:p14="http://schemas.microsoft.com/office/powerpoint/2010/main" val="3732271582"/>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85800" y="2180035"/>
            <a:ext cx="7772400" cy="1125140"/>
          </a:xfrm>
        </p:spPr>
        <p:txBody>
          <a:bodyPr anchor="b"/>
          <a:lstStyle>
            <a:lvl1pPr marL="0" indent="0">
              <a:buNone/>
              <a:defRPr sz="2100" i="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Title 3"/>
          <p:cNvSpPr>
            <a:spLocks noGrp="1"/>
          </p:cNvSpPr>
          <p:nvPr>
            <p:ph type="title"/>
          </p:nvPr>
        </p:nvSpPr>
        <p:spPr>
          <a:xfrm>
            <a:off x="685800" y="3371850"/>
            <a:ext cx="7772400" cy="571500"/>
          </a:xfrm>
        </p:spPr>
        <p:txBody>
          <a:bodyPr/>
          <a:lstStyle>
            <a:lvl1pPr algn="l">
              <a:defRPr>
                <a:solidFill>
                  <a:schemeClr val="tx1"/>
                </a:solidFill>
              </a:defRPr>
            </a:lvl1pPr>
          </a:lstStyle>
          <a:p>
            <a:r>
              <a:rPr lang="en-US" dirty="0"/>
              <a:t>Click to edit Master title style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4400550"/>
            <a:ext cx="1598429" cy="686875"/>
          </a:xfrm>
          <a:prstGeom prst="rect">
            <a:avLst/>
          </a:prstGeom>
        </p:spPr>
      </p:pic>
      <p:sp>
        <p:nvSpPr>
          <p:cNvPr id="7" name="TextBox 6"/>
          <p:cNvSpPr txBox="1"/>
          <p:nvPr userDrawn="1"/>
        </p:nvSpPr>
        <p:spPr bwMode="auto">
          <a:xfrm>
            <a:off x="5867400" y="4850349"/>
            <a:ext cx="3276600" cy="230832"/>
          </a:xfrm>
          <a:prstGeom prst="rect">
            <a:avLst/>
          </a:prstGeom>
          <a:noFill/>
          <a:ln w="9525">
            <a:noFill/>
            <a:miter lim="800000"/>
            <a:headEnd/>
            <a:tailEnd/>
          </a:ln>
        </p:spPr>
        <p:txBody>
          <a:bodyPr wrap="square" rtlCol="0">
            <a:spAutoFit/>
          </a:bodyPr>
          <a:lstStyle/>
          <a:p>
            <a:pPr algn="r"/>
            <a:r>
              <a:rPr lang="en-US" sz="900" b="0" u="none" dirty="0">
                <a:solidFill>
                  <a:srgbClr val="000000"/>
                </a:solidFill>
                <a:latin typeface="Calibri"/>
                <a:cs typeface="Mangal" pitchFamily="18" charset="0"/>
              </a:rPr>
              <a:t>© Microsoft Azure + </a:t>
            </a:r>
            <a:r>
              <a:rPr lang="en-US" sz="900" b="0" u="none">
                <a:solidFill>
                  <a:srgbClr val="000000"/>
                </a:solidFill>
                <a:latin typeface="Calibri"/>
                <a:cs typeface="Mangal" pitchFamily="18" charset="0"/>
              </a:rPr>
              <a:t>AI Conference </a:t>
            </a:r>
            <a:r>
              <a:rPr lang="en-US" sz="900" b="0" u="none" baseline="0">
                <a:solidFill>
                  <a:srgbClr val="000000"/>
                </a:solidFill>
                <a:latin typeface="Calibri"/>
                <a:cs typeface="Mangal" pitchFamily="18" charset="0"/>
              </a:rPr>
              <a:t> </a:t>
            </a:r>
            <a:r>
              <a:rPr lang="en-US" sz="900" b="0" u="none" dirty="0">
                <a:solidFill>
                  <a:srgbClr val="000000"/>
                </a:solidFill>
                <a:latin typeface="Calibri"/>
                <a:cs typeface="Mangal" pitchFamily="18" charset="0"/>
              </a:rPr>
              <a:t>All rights reserved.</a:t>
            </a:r>
          </a:p>
        </p:txBody>
      </p:sp>
    </p:spTree>
    <p:extLst>
      <p:ext uri="{BB962C8B-B14F-4D97-AF65-F5344CB8AC3E}">
        <p14:creationId xmlns:p14="http://schemas.microsoft.com/office/powerpoint/2010/main" val="3258523908"/>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bwMode="white">
          <a:xfrm>
            <a:off x="457200" y="292894"/>
            <a:ext cx="8229600" cy="571500"/>
          </a:xfrm>
        </p:spPr>
        <p:txBody>
          <a:bodyPr/>
          <a:lstStyle>
            <a:lvl1pPr algn="ctr">
              <a:defRPr>
                <a:solidFill>
                  <a:schemeClr val="accent2"/>
                </a:solidFill>
              </a:defRPr>
            </a:lvl1pPr>
          </a:lstStyle>
          <a:p>
            <a:r>
              <a:rPr lang="en-US" dirty="0"/>
              <a:t>Demo</a:t>
            </a:r>
          </a:p>
        </p:txBody>
      </p:sp>
      <p:sp>
        <p:nvSpPr>
          <p:cNvPr id="11" name="Text Placeholder 2"/>
          <p:cNvSpPr>
            <a:spLocks noGrp="1"/>
          </p:cNvSpPr>
          <p:nvPr>
            <p:ph type="body" idx="1"/>
          </p:nvPr>
        </p:nvSpPr>
        <p:spPr>
          <a:xfrm>
            <a:off x="457200" y="1028700"/>
            <a:ext cx="8229600" cy="3200400"/>
          </a:xfrm>
        </p:spPr>
        <p:txBody>
          <a:bodyPr rtlCol="0"/>
          <a:lstStyle>
            <a:lvl1pPr>
              <a:buClrTx/>
              <a:buFont typeface="Wingdings" pitchFamily="2" charset="2"/>
              <a:buChar char="§"/>
              <a:defRPr sz="2100" b="1">
                <a:latin typeface="Calibri" pitchFamily="34" charset="0"/>
              </a:defRPr>
            </a:lvl1pPr>
            <a:lvl2pPr>
              <a:buClrTx/>
              <a:buFont typeface="Wingdings" pitchFamily="2" charset="2"/>
              <a:buChar char="o"/>
              <a:defRPr sz="1900" b="0">
                <a:latin typeface="Calibri Light" pitchFamily="34" charset="0"/>
              </a:defRPr>
            </a:lvl2pPr>
            <a:lvl3pPr>
              <a:buClrTx/>
              <a:buFont typeface="Wingdings" pitchFamily="2" charset="2"/>
              <a:buChar char="o"/>
              <a:defRPr sz="1700" b="0">
                <a:latin typeface="Calibri Light" pitchFamily="34" charset="0"/>
              </a:defRPr>
            </a:lvl3pPr>
            <a:lvl4pPr>
              <a:buClrTx/>
              <a:buFont typeface="Wingdings" pitchFamily="2" charset="2"/>
              <a:buChar char="o"/>
              <a:defRPr sz="1500" b="0">
                <a:latin typeface="Calibri Light" pitchFamily="34" charset="0"/>
              </a:defRPr>
            </a:lvl4pPr>
            <a:lvl5pPr>
              <a:buClrTx/>
              <a:buFont typeface="Wingdings" pitchFamily="2" charset="2"/>
              <a:buChar char="o"/>
              <a:defRPr sz="1300" b="0">
                <a:latin typeface="Calibri Light"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4400550"/>
            <a:ext cx="1598429" cy="686875"/>
          </a:xfrm>
          <a:prstGeom prst="rect">
            <a:avLst/>
          </a:prstGeom>
        </p:spPr>
      </p:pic>
      <p:sp>
        <p:nvSpPr>
          <p:cNvPr id="9" name="TextBox 8"/>
          <p:cNvSpPr txBox="1"/>
          <p:nvPr userDrawn="1"/>
        </p:nvSpPr>
        <p:spPr bwMode="auto">
          <a:xfrm>
            <a:off x="5867400" y="4850349"/>
            <a:ext cx="3276600" cy="230832"/>
          </a:xfrm>
          <a:prstGeom prst="rect">
            <a:avLst/>
          </a:prstGeom>
          <a:noFill/>
          <a:ln w="9525">
            <a:noFill/>
            <a:miter lim="800000"/>
            <a:headEnd/>
            <a:tailEnd/>
          </a:ln>
        </p:spPr>
        <p:txBody>
          <a:bodyPr wrap="square" rtlCol="0">
            <a:spAutoFit/>
          </a:bodyPr>
          <a:lstStyle/>
          <a:p>
            <a:pPr algn="r"/>
            <a:r>
              <a:rPr lang="en-US" sz="900" b="0" u="none" dirty="0">
                <a:solidFill>
                  <a:srgbClr val="000000"/>
                </a:solidFill>
                <a:latin typeface="Calibri"/>
                <a:cs typeface="Mangal" pitchFamily="18" charset="0"/>
              </a:rPr>
              <a:t>© Microsoft Azure + </a:t>
            </a:r>
            <a:r>
              <a:rPr lang="en-US" sz="900" b="0" u="none">
                <a:solidFill>
                  <a:srgbClr val="000000"/>
                </a:solidFill>
                <a:latin typeface="Calibri"/>
                <a:cs typeface="Mangal" pitchFamily="18" charset="0"/>
              </a:rPr>
              <a:t>AI Conference </a:t>
            </a:r>
            <a:r>
              <a:rPr lang="en-US" sz="900" b="0" u="none" baseline="0">
                <a:solidFill>
                  <a:srgbClr val="000000"/>
                </a:solidFill>
                <a:latin typeface="Calibri"/>
                <a:cs typeface="Mangal" pitchFamily="18" charset="0"/>
              </a:rPr>
              <a:t> </a:t>
            </a:r>
            <a:r>
              <a:rPr lang="en-US" sz="900" b="0" u="none" dirty="0">
                <a:solidFill>
                  <a:srgbClr val="000000"/>
                </a:solidFill>
                <a:latin typeface="Calibri"/>
                <a:cs typeface="Mangal" pitchFamily="18" charset="0"/>
              </a:rPr>
              <a:t>All rights reserved.</a:t>
            </a:r>
          </a:p>
        </p:txBody>
      </p:sp>
    </p:spTree>
    <p:extLst>
      <p:ext uri="{BB962C8B-B14F-4D97-AF65-F5344CB8AC3E}">
        <p14:creationId xmlns:p14="http://schemas.microsoft.com/office/powerpoint/2010/main" val="36795746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0CE0C-D719-49AB-813B-DCFB4030BB9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DEF1671-9B1D-476E-8143-30A67CFE6FF3}"/>
              </a:ext>
            </a:extLst>
          </p:cNvPr>
          <p:cNvSpPr>
            <a:spLocks noGrp="1"/>
          </p:cNvSpPr>
          <p:nvPr>
            <p:ph type="dt" sz="half" idx="10"/>
          </p:nvPr>
        </p:nvSpPr>
        <p:spPr/>
        <p:txBody>
          <a:bodyPr/>
          <a:lstStyle/>
          <a:p>
            <a:fld id="{5AA8FE18-1705-4267-8152-D499902B481B}" type="datetimeFigureOut">
              <a:rPr lang="en-US" smtClean="0"/>
              <a:t>12/5/23</a:t>
            </a:fld>
            <a:endParaRPr lang="en-US"/>
          </a:p>
        </p:txBody>
      </p:sp>
      <p:sp>
        <p:nvSpPr>
          <p:cNvPr id="4" name="Footer Placeholder 3">
            <a:extLst>
              <a:ext uri="{FF2B5EF4-FFF2-40B4-BE49-F238E27FC236}">
                <a16:creationId xmlns:a16="http://schemas.microsoft.com/office/drawing/2014/main" id="{D8501E7D-7F3D-4C7D-9081-CE904BAA41C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5983363-7F5C-4FEA-BB71-43D7EA6E72A5}"/>
              </a:ext>
            </a:extLst>
          </p:cNvPr>
          <p:cNvSpPr>
            <a:spLocks noGrp="1"/>
          </p:cNvSpPr>
          <p:nvPr>
            <p:ph type="sldNum" sz="quarter" idx="12"/>
          </p:nvPr>
        </p:nvSpPr>
        <p:spPr/>
        <p:txBody>
          <a:bodyPr/>
          <a:lstStyle/>
          <a:p>
            <a:fld id="{024B278D-8E1B-49DF-B189-39D511AD1D13}" type="slidenum">
              <a:rPr lang="en-US" smtClean="0"/>
              <a:t>‹#›</a:t>
            </a:fld>
            <a:endParaRPr lang="en-US"/>
          </a:p>
        </p:txBody>
      </p:sp>
    </p:spTree>
    <p:extLst>
      <p:ext uri="{BB962C8B-B14F-4D97-AF65-F5344CB8AC3E}">
        <p14:creationId xmlns:p14="http://schemas.microsoft.com/office/powerpoint/2010/main" val="23053150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Instructor - white">
    <p:spTree>
      <p:nvGrpSpPr>
        <p:cNvPr id="1" name=""/>
        <p:cNvGrpSpPr/>
        <p:nvPr/>
      </p:nvGrpSpPr>
      <p:grpSpPr>
        <a:xfrm>
          <a:off x="0" y="0"/>
          <a:ext cx="0" cy="0"/>
          <a:chOff x="0" y="0"/>
          <a:chExt cx="0" cy="0"/>
        </a:xfrm>
      </p:grpSpPr>
      <p:sp>
        <p:nvSpPr>
          <p:cNvPr id="3" name="Rectangle 2"/>
          <p:cNvSpPr/>
          <p:nvPr/>
        </p:nvSpPr>
        <p:spPr bwMode="auto">
          <a:xfrm>
            <a:off x="1" y="0"/>
            <a:ext cx="3991356" cy="5143500"/>
          </a:xfrm>
          <a:prstGeom prst="rect">
            <a:avLst/>
          </a:prstGeom>
          <a:solidFill>
            <a:schemeClr val="bg2">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68577" tIns="34289" rIns="68577" bIns="34289" numCol="1" rtlCol="0" anchor="ctr" anchorCtr="0" compatLnSpc="1">
            <a:prstTxWarp prst="textNoShape">
              <a:avLst/>
            </a:prstTxWarp>
          </a:bodyPr>
          <a:lstStyle/>
          <a:p>
            <a:pPr algn="ctr" defTabSz="685574" eaLnBrk="0" fontAlgn="base" hangingPunct="0">
              <a:spcBef>
                <a:spcPct val="0"/>
              </a:spcBef>
              <a:spcAft>
                <a:spcPct val="0"/>
              </a:spcAft>
            </a:pPr>
            <a:endParaRPr lang="en-US" sz="1650" dirty="0">
              <a:gradFill>
                <a:gsLst>
                  <a:gs pos="0">
                    <a:srgbClr val="FFFFFF"/>
                  </a:gs>
                  <a:gs pos="100000">
                    <a:srgbClr val="FFFFFF"/>
                  </a:gs>
                </a:gsLst>
                <a:lin ang="5400000" scaled="0"/>
              </a:gradFill>
            </a:endParaRPr>
          </a:p>
        </p:txBody>
      </p:sp>
      <p:sp>
        <p:nvSpPr>
          <p:cNvPr id="2" name="Rectangle 1"/>
          <p:cNvSpPr/>
          <p:nvPr/>
        </p:nvSpPr>
        <p:spPr bwMode="auto">
          <a:xfrm>
            <a:off x="3991357" y="0"/>
            <a:ext cx="5200649" cy="51435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68577" tIns="34289" rIns="68577" bIns="34289" numCol="1" rtlCol="0" anchor="ctr" anchorCtr="0" compatLnSpc="1">
            <a:prstTxWarp prst="textNoShape">
              <a:avLst/>
            </a:prstTxWarp>
          </a:bodyPr>
          <a:lstStyle/>
          <a:p>
            <a:pPr algn="ctr" defTabSz="685574" eaLnBrk="0" fontAlgn="base" hangingPunct="0">
              <a:spcBef>
                <a:spcPct val="0"/>
              </a:spcBef>
              <a:spcAft>
                <a:spcPct val="0"/>
              </a:spcAft>
            </a:pPr>
            <a:endParaRPr lang="en-US" sz="1650" dirty="0">
              <a:gradFill>
                <a:gsLst>
                  <a:gs pos="0">
                    <a:srgbClr val="FFFFFF"/>
                  </a:gs>
                  <a:gs pos="100000">
                    <a:srgbClr val="FFFFFF"/>
                  </a:gs>
                </a:gsLst>
                <a:lin ang="5400000" scaled="0"/>
              </a:gradFill>
            </a:endParaRPr>
          </a:p>
        </p:txBody>
      </p:sp>
      <p:sp>
        <p:nvSpPr>
          <p:cNvPr id="5" name="Picture Placeholder 4"/>
          <p:cNvSpPr>
            <a:spLocks noGrp="1"/>
          </p:cNvSpPr>
          <p:nvPr>
            <p:ph type="pic" sz="quarter" idx="10"/>
          </p:nvPr>
        </p:nvSpPr>
        <p:spPr>
          <a:xfrm>
            <a:off x="1130028" y="1090994"/>
            <a:ext cx="1305745" cy="1698255"/>
          </a:xfrm>
          <a:ln w="25400">
            <a:noFill/>
          </a:ln>
          <a:effectLst>
            <a:outerShdw blurRad="50800" dist="38100" dir="5400000" algn="t" rotWithShape="0">
              <a:prstClr val="black">
                <a:alpha val="40000"/>
              </a:prstClr>
            </a:outerShdw>
          </a:effectLst>
        </p:spPr>
        <p:txBody>
          <a:bodyPr/>
          <a:lstStyle/>
          <a:p>
            <a:r>
              <a:rPr lang="en-US"/>
              <a:t>Click icon to add picture</a:t>
            </a:r>
          </a:p>
        </p:txBody>
      </p:sp>
      <p:sp>
        <p:nvSpPr>
          <p:cNvPr id="7" name="Text Placeholder 6"/>
          <p:cNvSpPr>
            <a:spLocks noGrp="1"/>
          </p:cNvSpPr>
          <p:nvPr>
            <p:ph type="body" sz="quarter" idx="11" hasCustomPrompt="1"/>
          </p:nvPr>
        </p:nvSpPr>
        <p:spPr>
          <a:xfrm>
            <a:off x="435245" y="3373850"/>
            <a:ext cx="3264503" cy="1357295"/>
          </a:xfrm>
          <a:ln>
            <a:noFill/>
          </a:ln>
        </p:spPr>
        <p:txBody>
          <a:bodyPr/>
          <a:lstStyle>
            <a:lvl1pPr marL="0" indent="0">
              <a:buNone/>
              <a:defRPr sz="21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Instructor Name</a:t>
            </a:r>
          </a:p>
          <a:p>
            <a:pPr lvl="0"/>
            <a:r>
              <a:rPr lang="en-US" dirty="0"/>
              <a:t>@</a:t>
            </a:r>
            <a:r>
              <a:rPr lang="en-US" dirty="0" err="1"/>
              <a:t>twitterhandle</a:t>
            </a:r>
            <a:endParaRPr lang="en-US" dirty="0"/>
          </a:p>
          <a:p>
            <a:pPr lvl="0"/>
            <a:r>
              <a:rPr lang="en-US" dirty="0"/>
              <a:t>your@email.com</a:t>
            </a:r>
          </a:p>
          <a:p>
            <a:pPr lvl="0"/>
            <a:r>
              <a:rPr lang="en-US" dirty="0"/>
              <a:t>www.yourwebsite.com</a:t>
            </a:r>
          </a:p>
        </p:txBody>
      </p:sp>
      <p:sp>
        <p:nvSpPr>
          <p:cNvPr id="10" name="Text Placeholder 9"/>
          <p:cNvSpPr>
            <a:spLocks noGrp="1"/>
          </p:cNvSpPr>
          <p:nvPr>
            <p:ph type="body" sz="quarter" idx="12" hasCustomPrompt="1"/>
          </p:nvPr>
        </p:nvSpPr>
        <p:spPr>
          <a:xfrm>
            <a:off x="4282966" y="1090993"/>
            <a:ext cx="4773215" cy="2423741"/>
          </a:xfrm>
        </p:spPr>
        <p:txBody>
          <a:bodyPr/>
          <a:lstStyle>
            <a:lvl1pPr marL="0" marR="0" indent="0" algn="l" defTabSz="685522" rtl="0" eaLnBrk="1" fontAlgn="auto" latinLnBrk="0" hangingPunct="1">
              <a:lnSpc>
                <a:spcPct val="90000"/>
              </a:lnSpc>
              <a:spcBef>
                <a:spcPct val="20000"/>
              </a:spcBef>
              <a:spcAft>
                <a:spcPts val="0"/>
              </a:spcAft>
              <a:buClrTx/>
              <a:buSzPct val="80000"/>
              <a:buFontTx/>
              <a:buNone/>
              <a:tabLst/>
              <a:defRPr sz="2100" baseline="0"/>
            </a:lvl1pPr>
            <a:lvl2pPr marL="345152" indent="0">
              <a:buFontTx/>
              <a:buNone/>
              <a:defRPr/>
            </a:lvl2pPr>
            <a:lvl3pPr marL="641511" indent="0">
              <a:buFontTx/>
              <a:buNone/>
              <a:defRPr/>
            </a:lvl3pPr>
            <a:lvl4pPr marL="943816" indent="0">
              <a:buFontTx/>
              <a:buNone/>
              <a:defRPr/>
            </a:lvl4pPr>
            <a:lvl5pPr marL="1203283" indent="0">
              <a:buFontTx/>
              <a:buNone/>
              <a:defRPr/>
            </a:lvl5pPr>
          </a:lstStyle>
          <a:p>
            <a:pPr lvl="0"/>
            <a:r>
              <a:rPr lang="en-US" dirty="0"/>
              <a:t>Instructor bio goes here </a:t>
            </a:r>
          </a:p>
          <a:p>
            <a:pPr lvl="0"/>
            <a:r>
              <a:rPr lang="en-US" dirty="0"/>
              <a:t>Instructor bio goes here </a:t>
            </a:r>
          </a:p>
          <a:p>
            <a:pPr marL="0" marR="0" lvl="0" indent="0" algn="l" defTabSz="685522" rtl="0" eaLnBrk="1" fontAlgn="auto" latinLnBrk="0" hangingPunct="1">
              <a:lnSpc>
                <a:spcPct val="90000"/>
              </a:lnSpc>
              <a:spcBef>
                <a:spcPct val="20000"/>
              </a:spcBef>
              <a:spcAft>
                <a:spcPts val="0"/>
              </a:spcAft>
              <a:buClrTx/>
              <a:buSzPct val="80000"/>
              <a:buFontTx/>
              <a:buNone/>
              <a:tabLst/>
              <a:defRPr/>
            </a:pPr>
            <a:r>
              <a:rPr lang="en-US" dirty="0"/>
              <a:t>Instructor bio goes here </a:t>
            </a:r>
          </a:p>
          <a:p>
            <a:pPr marL="0" marR="0" lvl="0" indent="0" algn="l" defTabSz="685522" rtl="0" eaLnBrk="1" fontAlgn="auto" latinLnBrk="0" hangingPunct="1">
              <a:lnSpc>
                <a:spcPct val="90000"/>
              </a:lnSpc>
              <a:spcBef>
                <a:spcPct val="20000"/>
              </a:spcBef>
              <a:spcAft>
                <a:spcPts val="0"/>
              </a:spcAft>
              <a:buClrTx/>
              <a:buSzPct val="80000"/>
              <a:buFontTx/>
              <a:buNone/>
              <a:tabLst/>
              <a:defRPr/>
            </a:pPr>
            <a:r>
              <a:rPr lang="en-US" dirty="0"/>
              <a:t>Instructor bio goes here </a:t>
            </a:r>
          </a:p>
          <a:p>
            <a:pPr marL="0" marR="0" lvl="0" indent="0" algn="l" defTabSz="685522" rtl="0" eaLnBrk="1" fontAlgn="auto" latinLnBrk="0" hangingPunct="1">
              <a:lnSpc>
                <a:spcPct val="90000"/>
              </a:lnSpc>
              <a:spcBef>
                <a:spcPct val="20000"/>
              </a:spcBef>
              <a:spcAft>
                <a:spcPts val="0"/>
              </a:spcAft>
              <a:buClrTx/>
              <a:buSzPct val="80000"/>
              <a:buFontTx/>
              <a:buNone/>
              <a:tabLst/>
              <a:defRPr/>
            </a:pPr>
            <a:r>
              <a:rPr lang="en-US" dirty="0"/>
              <a:t>Instructor bio goes here </a:t>
            </a:r>
          </a:p>
          <a:p>
            <a:pPr marL="0" marR="0" lvl="0" indent="0" algn="l" defTabSz="685522" rtl="0" eaLnBrk="1" fontAlgn="auto" latinLnBrk="0" hangingPunct="1">
              <a:lnSpc>
                <a:spcPct val="90000"/>
              </a:lnSpc>
              <a:spcBef>
                <a:spcPct val="20000"/>
              </a:spcBef>
              <a:spcAft>
                <a:spcPts val="0"/>
              </a:spcAft>
              <a:buClrTx/>
              <a:buSzPct val="80000"/>
              <a:buFontTx/>
              <a:buNone/>
              <a:tabLst/>
              <a:defRPr/>
            </a:pPr>
            <a:r>
              <a:rPr lang="en-US" dirty="0"/>
              <a:t>Instructor bio goes here </a:t>
            </a:r>
          </a:p>
          <a:p>
            <a:pPr lvl="0"/>
            <a:endParaRPr lang="en-US" dirty="0"/>
          </a:p>
        </p:txBody>
      </p:sp>
    </p:spTree>
    <p:extLst>
      <p:ext uri="{BB962C8B-B14F-4D97-AF65-F5344CB8AC3E}">
        <p14:creationId xmlns:p14="http://schemas.microsoft.com/office/powerpoint/2010/main" val="2301643326"/>
      </p:ext>
    </p:extLst>
  </p:cSld>
  <p:clrMapOvr>
    <a:masterClrMapping/>
  </p:clrMapOvr>
  <p:transition>
    <p:fade/>
  </p:transition>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a:stretch>
            <a:fillRect/>
          </a:stretch>
        </p:blipFill>
        <p:spPr bwMode="black">
          <a:xfrm>
            <a:off x="438150" y="439341"/>
            <a:ext cx="1024830" cy="219456"/>
          </a:xfrm>
          <a:prstGeom prst="rect">
            <a:avLst/>
          </a:prstGeom>
        </p:spPr>
      </p:pic>
      <p:sp>
        <p:nvSpPr>
          <p:cNvPr id="9" name="Title 1"/>
          <p:cNvSpPr>
            <a:spLocks noGrp="1"/>
          </p:cNvSpPr>
          <p:nvPr>
            <p:ph type="title" hasCustomPrompt="1"/>
          </p:nvPr>
        </p:nvSpPr>
        <p:spPr>
          <a:xfrm>
            <a:off x="438150" y="1819335"/>
            <a:ext cx="3429000" cy="830997"/>
          </a:xfrm>
          <a:noFill/>
        </p:spPr>
        <p:txBody>
          <a:bodyPr lIns="0" tIns="0" rIns="0" bIns="0" anchor="b" anchorCtr="0">
            <a:spAutoFit/>
          </a:bodyPr>
          <a:lstStyle>
            <a:lvl1pPr>
              <a:defRPr sz="2700" spc="-38" baseline="0">
                <a:gradFill>
                  <a:gsLst>
                    <a:gs pos="62564">
                      <a:schemeClr val="tx1"/>
                    </a:gs>
                    <a:gs pos="55000">
                      <a:schemeClr val="tx1"/>
                    </a:gs>
                  </a:gsLst>
                  <a:lin ang="5400000" scaled="0"/>
                </a:gradFill>
                <a:latin typeface="+mj-lt"/>
                <a:cs typeface="Segoe UI" panose="020B0502040204020203" pitchFamily="34" charset="0"/>
              </a:defRPr>
            </a:lvl1pPr>
          </a:lstStyle>
          <a:p>
            <a:r>
              <a:rPr lang="en-US" dirty="0"/>
              <a:t>Event name or presentation title </a:t>
            </a:r>
          </a:p>
        </p:txBody>
      </p:sp>
      <p:sp>
        <p:nvSpPr>
          <p:cNvPr id="5" name="Text Placeholder 4"/>
          <p:cNvSpPr>
            <a:spLocks noGrp="1"/>
          </p:cNvSpPr>
          <p:nvPr>
            <p:ph type="body" sz="quarter" idx="12" hasCustomPrompt="1"/>
          </p:nvPr>
        </p:nvSpPr>
        <p:spPr>
          <a:xfrm>
            <a:off x="438150" y="2971800"/>
            <a:ext cx="3429000" cy="230833"/>
          </a:xfrm>
          <a:noFill/>
        </p:spPr>
        <p:txBody>
          <a:bodyPr wrap="square" lIns="0" tIns="0" rIns="0" bIns="0">
            <a:spAutoFit/>
          </a:bodyPr>
          <a:lstStyle>
            <a:lvl1pPr marL="0" indent="0">
              <a:spcBef>
                <a:spcPts val="0"/>
              </a:spcBef>
              <a:buNone/>
              <a:defRPr sz="15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dirty="0"/>
              <a:t>Speaker name or subtitle text</a:t>
            </a:r>
          </a:p>
        </p:txBody>
      </p:sp>
      <p:pic>
        <p:nvPicPr>
          <p:cNvPr id="12" name="Picture 11">
            <a:extLst>
              <a:ext uri="{FF2B5EF4-FFF2-40B4-BE49-F238E27FC236}">
                <a16:creationId xmlns:a16="http://schemas.microsoft.com/office/drawing/2014/main" id="{99F328AE-26F0-42B9-988D-535B1145C96D}"/>
              </a:ext>
            </a:extLst>
          </p:cNvPr>
          <p:cNvPicPr>
            <a:picLocks noChangeAspect="1"/>
          </p:cNvPicPr>
          <p:nvPr userDrawn="1"/>
        </p:nvPicPr>
        <p:blipFill>
          <a:blip r:embed="rId3"/>
          <a:stretch>
            <a:fillRect/>
          </a:stretch>
        </p:blipFill>
        <p:spPr>
          <a:xfrm>
            <a:off x="4688069" y="600075"/>
            <a:ext cx="3768364" cy="3943350"/>
          </a:xfrm>
          <a:prstGeom prst="rect">
            <a:avLst/>
          </a:prstGeom>
        </p:spPr>
      </p:pic>
    </p:spTree>
    <p:extLst>
      <p:ext uri="{BB962C8B-B14F-4D97-AF65-F5344CB8AC3E}">
        <p14:creationId xmlns:p14="http://schemas.microsoft.com/office/powerpoint/2010/main" val="6438053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quare photo">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2270E26-89BA-4369-9EF4-1B9EBAA3D00B}"/>
              </a:ext>
            </a:extLst>
          </p:cNvPr>
          <p:cNvSpPr/>
          <p:nvPr userDrawn="1"/>
        </p:nvSpPr>
        <p:spPr bwMode="auto">
          <a:xfrm>
            <a:off x="4000500" y="0"/>
            <a:ext cx="5143500" cy="5143500"/>
          </a:xfrm>
          <a:prstGeom prst="rect">
            <a:avLst/>
          </a:prstGeom>
          <a:solidFill>
            <a:srgbClr val="D2D2D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l" defTabSz="699354" fontAlgn="base">
              <a:spcBef>
                <a:spcPct val="0"/>
              </a:spcBef>
              <a:spcAft>
                <a:spcPct val="0"/>
              </a:spcAft>
            </a:pPr>
            <a:endParaRPr lang="en-US" sz="1500" dirty="0">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441198" y="1819156"/>
            <a:ext cx="3125915" cy="830997"/>
          </a:xfrm>
        </p:spPr>
        <p:txBody>
          <a:bodyPr anchor="b" anchorCtr="0">
            <a:spAutoFit/>
          </a:bodyPr>
          <a:lstStyle>
            <a:lvl1pPr>
              <a:defRPr/>
            </a:lvl1pPr>
          </a:lstStyle>
          <a:p>
            <a:r>
              <a:rPr lang="en-US" dirty="0"/>
              <a:t>Event name or presentation title </a:t>
            </a:r>
          </a:p>
        </p:txBody>
      </p:sp>
      <p:sp>
        <p:nvSpPr>
          <p:cNvPr id="5" name="Text Placeholder 4"/>
          <p:cNvSpPr>
            <a:spLocks noGrp="1"/>
          </p:cNvSpPr>
          <p:nvPr>
            <p:ph type="body" sz="quarter" idx="12" hasCustomPrompt="1"/>
          </p:nvPr>
        </p:nvSpPr>
        <p:spPr>
          <a:xfrm>
            <a:off x="436532" y="2971800"/>
            <a:ext cx="3123437" cy="230833"/>
          </a:xfrm>
          <a:noFill/>
        </p:spPr>
        <p:txBody>
          <a:bodyPr wrap="square" lIns="0" tIns="0" rIns="0" bIns="0">
            <a:spAutoFit/>
          </a:bodyPr>
          <a:lstStyle>
            <a:lvl1pPr marL="0" indent="0">
              <a:spcBef>
                <a:spcPts val="0"/>
              </a:spcBef>
              <a:buNone/>
              <a:defRPr sz="15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dirty="0"/>
              <a:t>Speaker name or subtitle</a:t>
            </a:r>
          </a:p>
        </p:txBody>
      </p:sp>
      <p:pic>
        <p:nvPicPr>
          <p:cNvPr id="9" name="MS logo gray - EMF" descr="Microsoft logo, gray text version">
            <a:extLst>
              <a:ext uri="{FF2B5EF4-FFF2-40B4-BE49-F238E27FC236}">
                <a16:creationId xmlns:a16="http://schemas.microsoft.com/office/drawing/2014/main" id="{D03FE64B-525F-4B73-8C45-B4BC3BAD6A2D}"/>
              </a:ext>
            </a:extLst>
          </p:cNvPr>
          <p:cNvPicPr>
            <a:picLocks noChangeAspect="1"/>
          </p:cNvPicPr>
          <p:nvPr userDrawn="1"/>
        </p:nvPicPr>
        <p:blipFill>
          <a:blip r:embed="rId2"/>
          <a:stretch>
            <a:fillRect/>
          </a:stretch>
        </p:blipFill>
        <p:spPr bwMode="black">
          <a:xfrm>
            <a:off x="438150" y="439341"/>
            <a:ext cx="1024830" cy="219456"/>
          </a:xfrm>
          <a:prstGeom prst="rect">
            <a:avLst/>
          </a:prstGeom>
        </p:spPr>
      </p:pic>
      <p:pic>
        <p:nvPicPr>
          <p:cNvPr id="10" name="Picture 9">
            <a:extLst>
              <a:ext uri="{FF2B5EF4-FFF2-40B4-BE49-F238E27FC236}">
                <a16:creationId xmlns:a16="http://schemas.microsoft.com/office/drawing/2014/main" id="{95964678-FE6C-4226-A11B-8D452DA7808C}"/>
              </a:ext>
            </a:extLst>
          </p:cNvPr>
          <p:cNvPicPr>
            <a:picLocks noChangeAspect="1"/>
          </p:cNvPicPr>
          <p:nvPr userDrawn="1"/>
        </p:nvPicPr>
        <p:blipFill>
          <a:blip r:embed="rId3"/>
          <a:stretch>
            <a:fillRect/>
          </a:stretch>
        </p:blipFill>
        <p:spPr>
          <a:xfrm>
            <a:off x="4688069" y="600075"/>
            <a:ext cx="3768364" cy="3943350"/>
          </a:xfrm>
          <a:prstGeom prst="rect">
            <a:avLst/>
          </a:prstGeom>
        </p:spPr>
      </p:pic>
    </p:spTree>
    <p:extLst>
      <p:ext uri="{BB962C8B-B14F-4D97-AF65-F5344CB8AC3E}">
        <p14:creationId xmlns:p14="http://schemas.microsoft.com/office/powerpoint/2010/main" val="17942834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quare photo 2">
    <p:spTree>
      <p:nvGrpSpPr>
        <p:cNvPr id="1" name=""/>
        <p:cNvGrpSpPr/>
        <p:nvPr/>
      </p:nvGrpSpPr>
      <p:grpSpPr>
        <a:xfrm>
          <a:off x="0" y="0"/>
          <a:ext cx="0" cy="0"/>
          <a:chOff x="0" y="0"/>
          <a:chExt cx="0" cy="0"/>
        </a:xfrm>
      </p:grpSpPr>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438150" y="439341"/>
            <a:ext cx="1024830" cy="219456"/>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441198" y="1819156"/>
            <a:ext cx="3125915" cy="830997"/>
          </a:xfrm>
        </p:spPr>
        <p:txBody>
          <a:bodyPr anchor="b" anchorCtr="0">
            <a:spAutoFit/>
          </a:bodyPr>
          <a:lstStyle>
            <a:lvl1pPr>
              <a:defRPr/>
            </a:lvl1pPr>
          </a:lstStyle>
          <a:p>
            <a:r>
              <a:rPr lang="en-US" dirty="0"/>
              <a:t>Event name or presentation title </a:t>
            </a:r>
          </a:p>
        </p:txBody>
      </p:sp>
      <p:sp>
        <p:nvSpPr>
          <p:cNvPr id="5" name="Text Placeholder 4"/>
          <p:cNvSpPr>
            <a:spLocks noGrp="1"/>
          </p:cNvSpPr>
          <p:nvPr>
            <p:ph type="body" sz="quarter" idx="12" hasCustomPrompt="1"/>
          </p:nvPr>
        </p:nvSpPr>
        <p:spPr>
          <a:xfrm>
            <a:off x="436532" y="2971800"/>
            <a:ext cx="3123437" cy="230833"/>
          </a:xfrm>
          <a:noFill/>
        </p:spPr>
        <p:txBody>
          <a:bodyPr wrap="square" lIns="0" tIns="0" rIns="0" bIns="0">
            <a:spAutoFit/>
          </a:bodyPr>
          <a:lstStyle>
            <a:lvl1pPr marL="0" indent="0">
              <a:spcBef>
                <a:spcPts val="0"/>
              </a:spcBef>
              <a:buNone/>
              <a:defRPr sz="15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dirty="0"/>
              <a:t>Speaker name or subtitle</a:t>
            </a:r>
          </a:p>
        </p:txBody>
      </p:sp>
      <p:sp>
        <p:nvSpPr>
          <p:cNvPr id="8" name="Rectangle 7">
            <a:extLst>
              <a:ext uri="{FF2B5EF4-FFF2-40B4-BE49-F238E27FC236}">
                <a16:creationId xmlns:a16="http://schemas.microsoft.com/office/drawing/2014/main" id="{9D026004-6E63-4034-A1B0-34BE8CEF3D76}"/>
              </a:ext>
            </a:extLst>
          </p:cNvPr>
          <p:cNvSpPr/>
          <p:nvPr userDrawn="1"/>
        </p:nvSpPr>
        <p:spPr bwMode="auto">
          <a:xfrm>
            <a:off x="4000500" y="0"/>
            <a:ext cx="5143500" cy="5143500"/>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l" defTabSz="699354" fontAlgn="base">
              <a:spcBef>
                <a:spcPct val="0"/>
              </a:spcBef>
              <a:spcAft>
                <a:spcPct val="0"/>
              </a:spcAft>
            </a:pPr>
            <a:endParaRPr lang="en-US" sz="1500" dirty="0">
              <a:solidFill>
                <a:srgbClr val="00240D"/>
              </a:solidFill>
              <a:ea typeface="Segoe UI" pitchFamily="34" charset="0"/>
              <a:cs typeface="Segoe UI" pitchFamily="34" charset="0"/>
            </a:endParaRPr>
          </a:p>
        </p:txBody>
      </p:sp>
      <p:pic>
        <p:nvPicPr>
          <p:cNvPr id="12" name="Picture 11">
            <a:extLst>
              <a:ext uri="{FF2B5EF4-FFF2-40B4-BE49-F238E27FC236}">
                <a16:creationId xmlns:a16="http://schemas.microsoft.com/office/drawing/2014/main" id="{5FC1A9B4-AD16-4E53-919C-38204BAF9E3C}"/>
              </a:ext>
            </a:extLst>
          </p:cNvPr>
          <p:cNvPicPr>
            <a:picLocks noChangeAspect="1"/>
          </p:cNvPicPr>
          <p:nvPr userDrawn="1"/>
        </p:nvPicPr>
        <p:blipFill>
          <a:blip r:embed="rId3"/>
          <a:stretch>
            <a:fillRect/>
          </a:stretch>
        </p:blipFill>
        <p:spPr>
          <a:xfrm>
            <a:off x="4688069" y="600075"/>
            <a:ext cx="3768364" cy="3943350"/>
          </a:xfrm>
          <a:prstGeom prst="rect">
            <a:avLst/>
          </a:prstGeom>
        </p:spPr>
      </p:pic>
    </p:spTree>
    <p:extLst>
      <p:ext uri="{BB962C8B-B14F-4D97-AF65-F5344CB8AC3E}">
        <p14:creationId xmlns:p14="http://schemas.microsoft.com/office/powerpoint/2010/main" val="1959392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2"/>
      </p:bgRef>
    </p:bg>
    <p:spTree>
      <p:nvGrpSpPr>
        <p:cNvPr id="1" name=""/>
        <p:cNvGrpSpPr/>
        <p:nvPr/>
      </p:nvGrpSpPr>
      <p:grpSpPr>
        <a:xfrm>
          <a:off x="0" y="0"/>
          <a:ext cx="0" cy="0"/>
          <a:chOff x="0" y="0"/>
          <a:chExt cx="0" cy="0"/>
        </a:xfrm>
      </p:grpSpPr>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a:stretch>
            <a:fillRect/>
          </a:stretch>
        </p:blipFill>
        <p:spPr bwMode="black">
          <a:xfrm>
            <a:off x="438150" y="439341"/>
            <a:ext cx="1024830" cy="219456"/>
          </a:xfrm>
          <a:prstGeom prst="rect">
            <a:avLst/>
          </a:prstGeom>
        </p:spPr>
      </p:pic>
      <p:sp>
        <p:nvSpPr>
          <p:cNvPr id="9" name="Title 1"/>
          <p:cNvSpPr>
            <a:spLocks noGrp="1"/>
          </p:cNvSpPr>
          <p:nvPr>
            <p:ph type="title" hasCustomPrompt="1"/>
          </p:nvPr>
        </p:nvSpPr>
        <p:spPr>
          <a:xfrm>
            <a:off x="438150" y="2234833"/>
            <a:ext cx="6858000" cy="415499"/>
          </a:xfrm>
          <a:noFill/>
        </p:spPr>
        <p:txBody>
          <a:bodyPr lIns="0" tIns="0" rIns="0" bIns="0" anchor="b" anchorCtr="0">
            <a:spAutoFit/>
          </a:bodyPr>
          <a:lstStyle>
            <a:lvl1pPr>
              <a:defRPr sz="2700" spc="-38" baseline="0">
                <a:gradFill>
                  <a:gsLst>
                    <a:gs pos="62564">
                      <a:schemeClr val="tx1"/>
                    </a:gs>
                    <a:gs pos="55000">
                      <a:schemeClr val="tx1"/>
                    </a:gs>
                  </a:gsLst>
                  <a:lin ang="5400000" scaled="0"/>
                </a:gradFill>
                <a:latin typeface="+mj-lt"/>
                <a:cs typeface="Segoe UI" panose="020B0502040204020203" pitchFamily="34" charset="0"/>
              </a:defRPr>
            </a:lvl1pPr>
          </a:lstStyle>
          <a:p>
            <a:r>
              <a:rPr lang="en-US" dirty="0"/>
              <a:t>Event name or presentation title </a:t>
            </a:r>
          </a:p>
        </p:txBody>
      </p:sp>
      <p:sp>
        <p:nvSpPr>
          <p:cNvPr id="5" name="Text Placeholder 4"/>
          <p:cNvSpPr>
            <a:spLocks noGrp="1"/>
          </p:cNvSpPr>
          <p:nvPr>
            <p:ph type="body" sz="quarter" idx="12" hasCustomPrompt="1"/>
          </p:nvPr>
        </p:nvSpPr>
        <p:spPr>
          <a:xfrm>
            <a:off x="438150" y="2971800"/>
            <a:ext cx="6858000" cy="230833"/>
          </a:xfrm>
          <a:noFill/>
        </p:spPr>
        <p:txBody>
          <a:bodyPr wrap="square" lIns="0" tIns="0" rIns="0" bIns="0">
            <a:spAutoFit/>
          </a:bodyPr>
          <a:lstStyle>
            <a:lvl1pPr marL="0" indent="0">
              <a:spcBef>
                <a:spcPts val="0"/>
              </a:spcBef>
              <a:buNone/>
              <a:defRPr sz="15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dirty="0"/>
              <a:t>Speaker name or subtitle text</a:t>
            </a:r>
          </a:p>
        </p:txBody>
      </p:sp>
    </p:spTree>
    <p:extLst>
      <p:ext uri="{BB962C8B-B14F-4D97-AF65-F5344CB8AC3E}">
        <p14:creationId xmlns:p14="http://schemas.microsoft.com/office/powerpoint/2010/main" val="2632827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439793" y="1075778"/>
            <a:ext cx="8263890" cy="1209562"/>
          </a:xfrm>
        </p:spPr>
        <p:txBody>
          <a:bodyPr wrap="square">
            <a:spAutoFit/>
          </a:bodyPr>
          <a:lstStyle>
            <a:lvl1pPr marL="0" indent="0">
              <a:buNone/>
              <a:defRPr/>
            </a:lvl1pPr>
            <a:lvl2pPr marL="171450" indent="0">
              <a:buNone/>
              <a:defRPr/>
            </a:lvl2pPr>
            <a:lvl3pPr marL="342900" indent="0">
              <a:buNone/>
              <a:defRPr/>
            </a:lvl3pPr>
            <a:lvl4pPr marL="514350" indent="0">
              <a:buNone/>
              <a:defRPr/>
            </a:lvl4pPr>
            <a:lvl5pPr marL="685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3145059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sz="quarter" idx="10"/>
          </p:nvPr>
        </p:nvSpPr>
        <p:spPr>
          <a:xfrm>
            <a:off x="438150" y="1076623"/>
            <a:ext cx="8263890" cy="12095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7412914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de Samp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a:t>Click to edit Master title style</a:t>
            </a:r>
          </a:p>
        </p:txBody>
      </p:sp>
      <p:sp>
        <p:nvSpPr>
          <p:cNvPr id="8" name="TextBox 7"/>
          <p:cNvSpPr txBox="1"/>
          <p:nvPr userDrawn="1"/>
        </p:nvSpPr>
        <p:spPr bwMode="auto">
          <a:xfrm>
            <a:off x="5867400" y="4850349"/>
            <a:ext cx="3276600" cy="230832"/>
          </a:xfrm>
          <a:prstGeom prst="rect">
            <a:avLst/>
          </a:prstGeom>
          <a:noFill/>
          <a:ln w="9525">
            <a:noFill/>
            <a:miter lim="800000"/>
            <a:headEnd/>
            <a:tailEnd/>
          </a:ln>
        </p:spPr>
        <p:txBody>
          <a:bodyPr wrap="square" rtlCol="0">
            <a:spAutoFit/>
          </a:bodyPr>
          <a:lstStyle/>
          <a:p>
            <a:pPr algn="r"/>
            <a:r>
              <a:rPr lang="en-US" sz="900" b="0" u="none" dirty="0">
                <a:solidFill>
                  <a:srgbClr val="000000"/>
                </a:solidFill>
                <a:latin typeface="Calibri"/>
                <a:cs typeface="Mangal" pitchFamily="18" charset="0"/>
              </a:rPr>
              <a:t>© Microsoft Azure + </a:t>
            </a:r>
            <a:r>
              <a:rPr lang="en-US" sz="900" b="0" u="none">
                <a:solidFill>
                  <a:srgbClr val="000000"/>
                </a:solidFill>
                <a:latin typeface="Calibri"/>
                <a:cs typeface="Mangal" pitchFamily="18" charset="0"/>
              </a:rPr>
              <a:t>AI Conference </a:t>
            </a:r>
            <a:r>
              <a:rPr lang="en-US" sz="900" b="0" u="none" baseline="0">
                <a:solidFill>
                  <a:srgbClr val="000000"/>
                </a:solidFill>
                <a:latin typeface="Calibri"/>
                <a:cs typeface="Mangal" pitchFamily="18" charset="0"/>
              </a:rPr>
              <a:t> </a:t>
            </a:r>
            <a:r>
              <a:rPr lang="en-US" sz="900" b="0" u="none" dirty="0">
                <a:solidFill>
                  <a:srgbClr val="000000"/>
                </a:solidFill>
                <a:latin typeface="Calibri"/>
                <a:cs typeface="Mangal" pitchFamily="18" charset="0"/>
              </a:rPr>
              <a:t>All rights reserved.</a:t>
            </a:r>
          </a:p>
        </p:txBody>
      </p:sp>
      <p:pic>
        <p:nvPicPr>
          <p:cNvPr id="5" name="Picture 4">
            <a:extLst>
              <a:ext uri="{FF2B5EF4-FFF2-40B4-BE49-F238E27FC236}">
                <a16:creationId xmlns:a16="http://schemas.microsoft.com/office/drawing/2014/main" id="{39BAA475-9A2C-5E42-9469-C17A6EEF09D7}"/>
              </a:ext>
            </a:extLst>
          </p:cNvPr>
          <p:cNvPicPr>
            <a:picLocks noChangeAspect="1"/>
          </p:cNvPicPr>
          <p:nvPr userDrawn="1"/>
        </p:nvPicPr>
        <p:blipFill>
          <a:blip r:embed="rId2"/>
          <a:stretch>
            <a:fillRect/>
          </a:stretch>
        </p:blipFill>
        <p:spPr>
          <a:xfrm>
            <a:off x="228600" y="4365805"/>
            <a:ext cx="1447800" cy="617046"/>
          </a:xfrm>
          <a:prstGeom prst="rect">
            <a:avLst/>
          </a:prstGeom>
        </p:spPr>
      </p:pic>
    </p:spTree>
    <p:extLst>
      <p:ext uri="{BB962C8B-B14F-4D97-AF65-F5344CB8AC3E}">
        <p14:creationId xmlns:p14="http://schemas.microsoft.com/office/powerpoint/2010/main" val="152274469"/>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438150" y="1076325"/>
            <a:ext cx="3909060" cy="1237262"/>
          </a:xfrm>
        </p:spPr>
        <p:txBody>
          <a:bodyPr wrap="square">
            <a:spAutoFit/>
          </a:bodyPr>
          <a:lstStyle>
            <a:lvl1pPr marL="0" indent="0">
              <a:spcBef>
                <a:spcPts val="918"/>
              </a:spcBef>
              <a:buClr>
                <a:schemeClr val="tx1"/>
              </a:buClr>
              <a:buFont typeface="Wingdings" panose="05000000000000000000" pitchFamily="2" charset="2"/>
              <a:buNone/>
              <a:defRPr sz="2100" b="0">
                <a:latin typeface="Segoe UI Semilight" panose="020B0402040204020203" pitchFamily="34" charset="0"/>
                <a:cs typeface="Segoe UI Semilight" panose="020B0402040204020203" pitchFamily="34" charset="0"/>
              </a:defRPr>
            </a:lvl1pPr>
            <a:lvl2pPr marL="191691" indent="0">
              <a:buFont typeface="Wingdings" panose="05000000000000000000" pitchFamily="2" charset="2"/>
              <a:buNone/>
              <a:defRPr sz="1500" b="0"/>
            </a:lvl2pPr>
            <a:lvl3pPr marL="338138" indent="0">
              <a:buFont typeface="Wingdings" panose="05000000000000000000" pitchFamily="2" charset="2"/>
              <a:buNone/>
              <a:tabLst/>
              <a:defRPr sz="1200" b="0"/>
            </a:lvl3pPr>
            <a:lvl4pPr marL="489347" indent="0">
              <a:buFont typeface="Wingdings" panose="05000000000000000000" pitchFamily="2" charset="2"/>
              <a:buNone/>
              <a:defRPr sz="1050" b="0"/>
            </a:lvl4pPr>
            <a:lvl5pPr marL="640556" indent="0">
              <a:buFont typeface="Wingdings" panose="05000000000000000000" pitchFamily="2" charset="2"/>
              <a:buNone/>
              <a:tabLst/>
              <a:defRPr sz="105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4797878" y="1076325"/>
            <a:ext cx="3909060" cy="1237262"/>
          </a:xfrm>
        </p:spPr>
        <p:txBody>
          <a:bodyPr wrap="square">
            <a:spAutoFit/>
          </a:bodyPr>
          <a:lstStyle>
            <a:lvl1pPr marL="0" indent="0">
              <a:spcBef>
                <a:spcPts val="918"/>
              </a:spcBef>
              <a:buClr>
                <a:schemeClr val="tx1"/>
              </a:buClr>
              <a:buFont typeface="Wingdings" panose="05000000000000000000" pitchFamily="2" charset="2"/>
              <a:buNone/>
              <a:defRPr sz="2100" b="0">
                <a:latin typeface="Segoe UI Semilight" panose="020B0402040204020203" pitchFamily="34" charset="0"/>
                <a:cs typeface="Segoe UI Semilight" panose="020B0402040204020203" pitchFamily="34" charset="0"/>
              </a:defRPr>
            </a:lvl1pPr>
            <a:lvl2pPr marL="191691" indent="0">
              <a:buFont typeface="Wingdings" panose="05000000000000000000" pitchFamily="2" charset="2"/>
              <a:buNone/>
              <a:defRPr sz="1500" b="0"/>
            </a:lvl2pPr>
            <a:lvl3pPr marL="338138" indent="0">
              <a:buFont typeface="Wingdings" panose="05000000000000000000" pitchFamily="2" charset="2"/>
              <a:buNone/>
              <a:tabLst/>
              <a:defRPr sz="1200" b="0"/>
            </a:lvl3pPr>
            <a:lvl4pPr marL="489347" indent="0">
              <a:buFont typeface="Wingdings" panose="05000000000000000000" pitchFamily="2" charset="2"/>
              <a:buNone/>
              <a:defRPr sz="1050" b="0"/>
            </a:lvl4pPr>
            <a:lvl5pPr marL="640556" indent="0">
              <a:buFont typeface="Wingdings" panose="05000000000000000000" pitchFamily="2" charset="2"/>
              <a:buNone/>
              <a:tabLst/>
              <a:defRPr sz="105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0979354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438150" y="1078110"/>
            <a:ext cx="3909060" cy="1237262"/>
          </a:xfrm>
        </p:spPr>
        <p:txBody>
          <a:bodyPr wrap="square">
            <a:spAutoFit/>
          </a:bodyPr>
          <a:lstStyle>
            <a:lvl1pPr marL="173831" indent="-173831">
              <a:spcBef>
                <a:spcPts val="918"/>
              </a:spcBef>
              <a:buClr>
                <a:schemeClr val="tx1"/>
              </a:buClr>
              <a:buFont typeface="Wingdings" panose="05000000000000000000" pitchFamily="2" charset="2"/>
              <a:buChar char=""/>
              <a:defRPr sz="2100" b="0">
                <a:latin typeface="Segoe UI Semilight" panose="020B0402040204020203" pitchFamily="34" charset="0"/>
                <a:cs typeface="Segoe UI Semilight" panose="020B0402040204020203" pitchFamily="34" charset="0"/>
              </a:defRPr>
            </a:lvl1pPr>
            <a:lvl2pPr marL="320279" indent="-128588">
              <a:buFont typeface="Wingdings" panose="05000000000000000000" pitchFamily="2" charset="2"/>
              <a:buChar char=""/>
              <a:defRPr sz="1500" b="0"/>
            </a:lvl2pPr>
            <a:lvl3pPr marL="479822" indent="-141685">
              <a:buFont typeface="Wingdings" panose="05000000000000000000" pitchFamily="2" charset="2"/>
              <a:buChar char=""/>
              <a:tabLst/>
              <a:defRPr sz="1200" b="0"/>
            </a:lvl3pPr>
            <a:lvl4pPr marL="621506" indent="-132160">
              <a:buFont typeface="Wingdings" panose="05000000000000000000" pitchFamily="2" charset="2"/>
              <a:buChar char=""/>
              <a:defRPr sz="1050" b="0"/>
            </a:lvl4pPr>
            <a:lvl5pPr marL="767954" indent="-127397">
              <a:buFont typeface="Wingdings" panose="05000000000000000000" pitchFamily="2" charset="2"/>
              <a:buChar char=""/>
              <a:tabLst/>
              <a:defRPr sz="105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3">
            <a:extLst>
              <a:ext uri="{FF2B5EF4-FFF2-40B4-BE49-F238E27FC236}">
                <a16:creationId xmlns:a16="http://schemas.microsoft.com/office/drawing/2014/main" id="{85278796-7B84-4D67-88CD-BF78BB06D214}"/>
              </a:ext>
            </a:extLst>
          </p:cNvPr>
          <p:cNvSpPr>
            <a:spLocks noGrp="1"/>
          </p:cNvSpPr>
          <p:nvPr>
            <p:ph type="body" sz="quarter" idx="11"/>
          </p:nvPr>
        </p:nvSpPr>
        <p:spPr>
          <a:xfrm>
            <a:off x="4792436" y="1078110"/>
            <a:ext cx="3909060" cy="1237262"/>
          </a:xfrm>
        </p:spPr>
        <p:txBody>
          <a:bodyPr wrap="square">
            <a:spAutoFit/>
          </a:bodyPr>
          <a:lstStyle>
            <a:lvl1pPr marL="173831" indent="-173831">
              <a:spcBef>
                <a:spcPts val="918"/>
              </a:spcBef>
              <a:buClr>
                <a:schemeClr val="tx1"/>
              </a:buClr>
              <a:buFont typeface="Wingdings" panose="05000000000000000000" pitchFamily="2" charset="2"/>
              <a:buChar char=""/>
              <a:defRPr sz="2100" b="0">
                <a:latin typeface="Segoe UI Semilight" panose="020B0402040204020203" pitchFamily="34" charset="0"/>
                <a:cs typeface="Segoe UI Semilight" panose="020B0402040204020203" pitchFamily="34" charset="0"/>
              </a:defRPr>
            </a:lvl1pPr>
            <a:lvl2pPr marL="320279" indent="-128588">
              <a:buFont typeface="Wingdings" panose="05000000000000000000" pitchFamily="2" charset="2"/>
              <a:buChar char=""/>
              <a:defRPr sz="1500" b="0"/>
            </a:lvl2pPr>
            <a:lvl3pPr marL="479822" indent="-141685">
              <a:buFont typeface="Wingdings" panose="05000000000000000000" pitchFamily="2" charset="2"/>
              <a:buChar char=""/>
              <a:tabLst/>
              <a:defRPr sz="1200" b="0"/>
            </a:lvl3pPr>
            <a:lvl4pPr marL="621506" indent="-132160">
              <a:buFont typeface="Wingdings" panose="05000000000000000000" pitchFamily="2" charset="2"/>
              <a:buChar char=""/>
              <a:defRPr sz="1050" b="0"/>
            </a:lvl4pPr>
            <a:lvl5pPr marL="767954" indent="-127397">
              <a:buFont typeface="Wingdings" panose="05000000000000000000" pitchFamily="2" charset="2"/>
              <a:buChar char=""/>
              <a:tabLst/>
              <a:defRPr sz="105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131081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70331717"/>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077105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438151" y="342900"/>
            <a:ext cx="4131314" cy="295466"/>
          </a:xfrm>
        </p:spPr>
        <p:txBody>
          <a:bodyPr tIns="64008"/>
          <a:lstStyle>
            <a:lvl1pPr>
              <a:defRPr sz="1500" spc="0">
                <a:latin typeface="+mj-lt"/>
                <a:cs typeface="Segoe UI" panose="020B0502040204020203"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44993758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1431734"/>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455086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1272">
          <p15:clr>
            <a:srgbClr val="5ACBF0"/>
          </p15:clr>
        </p15:guide>
        <p15:guide id="3" orient="horz" pos="288">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dirty="0"/>
              <a:t>Software code slide</a:t>
            </a:r>
          </a:p>
        </p:txBody>
      </p:sp>
      <p:sp>
        <p:nvSpPr>
          <p:cNvPr id="5" name="Text Placeholder 4">
            <a:extLst>
              <a:ext uri="{FF2B5EF4-FFF2-40B4-BE49-F238E27FC236}">
                <a16:creationId xmlns:a16="http://schemas.microsoft.com/office/drawing/2014/main" id="{BA9F61CF-FF79-485A-A6C8-A1952EFD58AE}"/>
              </a:ext>
            </a:extLst>
          </p:cNvPr>
          <p:cNvSpPr>
            <a:spLocks noGrp="1"/>
          </p:cNvSpPr>
          <p:nvPr>
            <p:ph type="body" sz="quarter" idx="10"/>
          </p:nvPr>
        </p:nvSpPr>
        <p:spPr>
          <a:xfrm>
            <a:off x="441197" y="1077517"/>
            <a:ext cx="8263890" cy="1431161"/>
          </a:xfrm>
        </p:spPr>
        <p:txBody>
          <a:bodyPr/>
          <a:lstStyle>
            <a:lvl1pPr marL="0" indent="0">
              <a:buNone/>
              <a:defRPr sz="21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259915"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438455" indent="0">
              <a:buNone/>
              <a:defRPr sz="15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610922" indent="0">
              <a:buNone/>
              <a:defRPr sz="135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788248" indent="0">
              <a:buNone/>
              <a:defRPr sz="135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4676002"/>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438150" y="4620988"/>
            <a:ext cx="3361593" cy="80791"/>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699218" eaLnBrk="0" hangingPunct="0"/>
            <a:r>
              <a:rPr lang="en-US" sz="525" dirty="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gray - EMF" descr="Microsoft logo, gray text version">
            <a:extLst>
              <a:ext uri="{FF2B5EF4-FFF2-40B4-BE49-F238E27FC236}">
                <a16:creationId xmlns:a16="http://schemas.microsoft.com/office/drawing/2014/main" id="{59104CAE-91B8-4A7E-9F8E-214C5F880932}"/>
              </a:ext>
            </a:extLst>
          </p:cNvPr>
          <p:cNvPicPr>
            <a:picLocks noChangeAspect="1"/>
          </p:cNvPicPr>
          <p:nvPr userDrawn="1"/>
        </p:nvPicPr>
        <p:blipFill>
          <a:blip r:embed="rId2"/>
          <a:stretch>
            <a:fillRect/>
          </a:stretch>
        </p:blipFill>
        <p:spPr bwMode="black">
          <a:xfrm>
            <a:off x="438150" y="439341"/>
            <a:ext cx="1024830" cy="219456"/>
          </a:xfrm>
          <a:prstGeom prst="rect">
            <a:avLst/>
          </a:prstGeom>
        </p:spPr>
      </p:pic>
    </p:spTree>
    <p:extLst>
      <p:ext uri="{BB962C8B-B14F-4D97-AF65-F5344CB8AC3E}">
        <p14:creationId xmlns:p14="http://schemas.microsoft.com/office/powerpoint/2010/main" val="182259576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438150" y="1077516"/>
            <a:ext cx="8264129" cy="1661993"/>
          </a:xfrm>
        </p:spPr>
        <p:txBody>
          <a:bodyPr>
            <a:spAutoFit/>
          </a:bodyPr>
          <a:lstStyle>
            <a:lvl1pPr>
              <a:defRPr sz="2700">
                <a:latin typeface="+mn-lt"/>
              </a:defRPr>
            </a:lvl1pPr>
            <a:lvl2pPr>
              <a:defRPr sz="2100">
                <a:latin typeface="+mn-lt"/>
              </a:defRPr>
            </a:lvl2pPr>
            <a:lvl3pPr>
              <a:defRPr sz="1800">
                <a:latin typeface="+mn-lt"/>
              </a:defRPr>
            </a:lvl3pPr>
            <a:lvl4pPr>
              <a:defRPr sz="1500">
                <a:latin typeface="+mn-lt"/>
              </a:defRPr>
            </a:lvl4pPr>
            <a:lvl5pPr>
              <a:defRPr sz="135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Next slide"/>
          <p:cNvSpPr>
            <a:spLocks noGrp="1"/>
          </p:cNvSpPr>
          <p:nvPr>
            <p:ph type="body" sz="quarter" idx="11" hasCustomPrompt="1"/>
          </p:nvPr>
        </p:nvSpPr>
        <p:spPr>
          <a:xfrm>
            <a:off x="1" y="4701779"/>
            <a:ext cx="9144001" cy="441722"/>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2775" spc="-38"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Tree>
    <p:extLst>
      <p:ext uri="{BB962C8B-B14F-4D97-AF65-F5344CB8AC3E}">
        <p14:creationId xmlns:p14="http://schemas.microsoft.com/office/powerpoint/2010/main" val="197182655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lvl1pPr>
              <a:defRPr>
                <a:solidFill>
                  <a:schemeClr val="tx2"/>
                </a:solidFill>
              </a:defRPr>
            </a:lvl1pPr>
          </a:lstStyle>
          <a:p>
            <a:r>
              <a:rPr lang="en-US" dirty="0"/>
              <a:t>Click to edit Master title style</a:t>
            </a:r>
          </a:p>
        </p:txBody>
      </p:sp>
      <p:sp>
        <p:nvSpPr>
          <p:cNvPr id="6" name="TextBox 5"/>
          <p:cNvSpPr txBox="1"/>
          <p:nvPr userDrawn="1"/>
        </p:nvSpPr>
        <p:spPr bwMode="auto">
          <a:xfrm>
            <a:off x="5867400" y="4850349"/>
            <a:ext cx="3276600" cy="230832"/>
          </a:xfrm>
          <a:prstGeom prst="rect">
            <a:avLst/>
          </a:prstGeom>
          <a:noFill/>
          <a:ln w="9525">
            <a:noFill/>
            <a:miter lim="800000"/>
            <a:headEnd/>
            <a:tailEnd/>
          </a:ln>
        </p:spPr>
        <p:txBody>
          <a:bodyPr wrap="square" rtlCol="0">
            <a:spAutoFit/>
          </a:bodyPr>
          <a:lstStyle/>
          <a:p>
            <a:pPr algn="r"/>
            <a:r>
              <a:rPr lang="en-US" sz="900" b="0" u="none" dirty="0">
                <a:solidFill>
                  <a:srgbClr val="000000"/>
                </a:solidFill>
                <a:latin typeface="Calibri"/>
                <a:cs typeface="Mangal" pitchFamily="18" charset="0"/>
              </a:rPr>
              <a:t>© Microsoft Azure + </a:t>
            </a:r>
            <a:r>
              <a:rPr lang="en-US" sz="900" b="0" u="none">
                <a:solidFill>
                  <a:srgbClr val="000000"/>
                </a:solidFill>
                <a:latin typeface="Calibri"/>
                <a:cs typeface="Mangal" pitchFamily="18" charset="0"/>
              </a:rPr>
              <a:t>AI Conference </a:t>
            </a:r>
            <a:r>
              <a:rPr lang="en-US" sz="900" b="0" u="none" baseline="0">
                <a:solidFill>
                  <a:srgbClr val="000000"/>
                </a:solidFill>
                <a:latin typeface="Calibri"/>
                <a:cs typeface="Mangal" pitchFamily="18" charset="0"/>
              </a:rPr>
              <a:t> </a:t>
            </a:r>
            <a:r>
              <a:rPr lang="en-US" sz="900" b="0" u="none" dirty="0">
                <a:solidFill>
                  <a:srgbClr val="000000"/>
                </a:solidFill>
                <a:latin typeface="Calibri"/>
                <a:cs typeface="Mangal" pitchFamily="18" charset="0"/>
              </a:rPr>
              <a:t>All rights reserved.</a:t>
            </a:r>
          </a:p>
        </p:txBody>
      </p:sp>
      <p:pic>
        <p:nvPicPr>
          <p:cNvPr id="5" name="Picture 4">
            <a:extLst>
              <a:ext uri="{FF2B5EF4-FFF2-40B4-BE49-F238E27FC236}">
                <a16:creationId xmlns:a16="http://schemas.microsoft.com/office/drawing/2014/main" id="{1FB12437-3080-7C49-A31E-0CBB83334BCC}"/>
              </a:ext>
            </a:extLst>
          </p:cNvPr>
          <p:cNvPicPr>
            <a:picLocks noChangeAspect="1"/>
          </p:cNvPicPr>
          <p:nvPr userDrawn="1"/>
        </p:nvPicPr>
        <p:blipFill>
          <a:blip r:embed="rId2"/>
          <a:stretch>
            <a:fillRect/>
          </a:stretch>
        </p:blipFill>
        <p:spPr>
          <a:xfrm>
            <a:off x="228600" y="4365805"/>
            <a:ext cx="1447800" cy="617046"/>
          </a:xfrm>
          <a:prstGeom prst="rect">
            <a:avLst/>
          </a:prstGeom>
        </p:spPr>
      </p:pic>
    </p:spTree>
    <p:extLst>
      <p:ext uri="{BB962C8B-B14F-4D97-AF65-F5344CB8AC3E}">
        <p14:creationId xmlns:p14="http://schemas.microsoft.com/office/powerpoint/2010/main" val="1109941804"/>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58001"/>
            <a:ext cx="9144000" cy="692497"/>
          </a:xfrm>
          <a:solidFill>
            <a:srgbClr val="0070C0"/>
          </a:solidFill>
        </p:spPr>
        <p:txBody>
          <a:bodyPr anchor="b"/>
          <a:lstStyle>
            <a:lvl1pPr algn="l">
              <a:defRPr sz="4500">
                <a:solidFill>
                  <a:schemeClr val="bg1"/>
                </a:solidFill>
              </a:defRPr>
            </a:lvl1pPr>
          </a:lstStyle>
          <a:p>
            <a:r>
              <a:rPr lang="en-US" dirty="0"/>
              <a:t> Click to edit Master title style</a:t>
            </a:r>
          </a:p>
        </p:txBody>
      </p:sp>
    </p:spTree>
    <p:extLst>
      <p:ext uri="{BB962C8B-B14F-4D97-AF65-F5344CB8AC3E}">
        <p14:creationId xmlns:p14="http://schemas.microsoft.com/office/powerpoint/2010/main" val="170263249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ustDataLst>
      <p:tags r:id="rId1"/>
    </p:custDataLst>
    <p:extLst>
      <p:ext uri="{BB962C8B-B14F-4D97-AF65-F5344CB8AC3E}">
        <p14:creationId xmlns:p14="http://schemas.microsoft.com/office/powerpoint/2010/main" val="32869727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2_TITLE, SUBHEAD, BODY TEXT">
    <p:spTree>
      <p:nvGrpSpPr>
        <p:cNvPr id="1" name=""/>
        <p:cNvGrpSpPr/>
        <p:nvPr/>
      </p:nvGrpSpPr>
      <p:grpSpPr>
        <a:xfrm>
          <a:off x="0" y="0"/>
          <a:ext cx="0" cy="0"/>
          <a:chOff x="0" y="0"/>
          <a:chExt cx="0" cy="0"/>
        </a:xfrm>
      </p:grpSpPr>
      <p:sp>
        <p:nvSpPr>
          <p:cNvPr id="5" name="Text Placeholder 4"/>
          <p:cNvSpPr>
            <a:spLocks noGrp="1"/>
          </p:cNvSpPr>
          <p:nvPr>
            <p:ph type="body" sz="quarter" idx="11" hasCustomPrompt="1"/>
          </p:nvPr>
        </p:nvSpPr>
        <p:spPr>
          <a:xfrm>
            <a:off x="264959" y="1425378"/>
            <a:ext cx="8625254" cy="984116"/>
          </a:xfrm>
          <a:prstGeom prst="rect">
            <a:avLst/>
          </a:prstGeom>
        </p:spPr>
        <p:txBody>
          <a:bodyPr vert="horz"/>
          <a:lstStyle>
            <a:lvl1pPr marL="210091" indent="-210091">
              <a:lnSpc>
                <a:spcPct val="110000"/>
              </a:lnSpc>
              <a:buClr>
                <a:schemeClr val="tx1"/>
              </a:buClr>
              <a:buFont typeface="Arial"/>
              <a:buChar char="•"/>
              <a:defRPr sz="1029">
                <a:solidFill>
                  <a:schemeClr val="tx1"/>
                </a:solidFill>
              </a:defRPr>
            </a:lvl1pPr>
            <a:lvl2pPr marL="421306" indent="-210091">
              <a:lnSpc>
                <a:spcPct val="110000"/>
              </a:lnSpc>
              <a:buFont typeface="Lucida Grande"/>
              <a:buChar char="-"/>
              <a:defRPr sz="1029">
                <a:solidFill>
                  <a:schemeClr val="tx1"/>
                </a:solidFill>
              </a:defRPr>
            </a:lvl2pPr>
            <a:lvl3pPr marL="651363" indent="-210091">
              <a:lnSpc>
                <a:spcPct val="110000"/>
              </a:lnSpc>
              <a:buFont typeface="Courier New"/>
              <a:buChar char="o"/>
              <a:defRPr sz="1029">
                <a:solidFill>
                  <a:schemeClr val="tx1"/>
                </a:solidFill>
              </a:defRPr>
            </a:lvl3pPr>
            <a:lvl4pPr marL="862578" indent="-210091">
              <a:lnSpc>
                <a:spcPct val="110000"/>
              </a:lnSpc>
              <a:buFont typeface="Courier New"/>
              <a:buChar char="o"/>
              <a:defRPr sz="1029">
                <a:solidFill>
                  <a:schemeClr val="tx1"/>
                </a:solidFill>
              </a:defRPr>
            </a:lvl4pPr>
            <a:lvl5pPr marL="828995" indent="0">
              <a:buFont typeface="Wingdings" charset="2"/>
              <a:buNone/>
              <a:defRPr sz="1029">
                <a:solidFill>
                  <a:schemeClr val="tx1"/>
                </a:solidFill>
              </a:defRPr>
            </a:lvl5pPr>
          </a:lstStyle>
          <a:p>
            <a:pPr lvl="0"/>
            <a:r>
              <a:rPr lang="en-CA"/>
              <a:t>First level</a:t>
            </a:r>
          </a:p>
          <a:p>
            <a:pPr lvl="1"/>
            <a:r>
              <a:rPr lang="en-CA"/>
              <a:t>Second level</a:t>
            </a:r>
          </a:p>
          <a:p>
            <a:pPr lvl="2"/>
            <a:r>
              <a:rPr lang="en-CA"/>
              <a:t>Third level</a:t>
            </a:r>
            <a:endParaRPr lang="en-US"/>
          </a:p>
          <a:p>
            <a:pPr lvl="3"/>
            <a:endParaRPr lang="en-US"/>
          </a:p>
          <a:p>
            <a:pPr lvl="3"/>
            <a:endParaRPr lang="en-CA"/>
          </a:p>
        </p:txBody>
      </p:sp>
      <p:sp>
        <p:nvSpPr>
          <p:cNvPr id="8" name="Text Placeholder 3"/>
          <p:cNvSpPr>
            <a:spLocks noGrp="1"/>
          </p:cNvSpPr>
          <p:nvPr>
            <p:ph type="body" sz="quarter" idx="10"/>
          </p:nvPr>
        </p:nvSpPr>
        <p:spPr>
          <a:xfrm>
            <a:off x="259369" y="588362"/>
            <a:ext cx="4030410" cy="248963"/>
          </a:xfrm>
          <a:prstGeom prst="rect">
            <a:avLst/>
          </a:prstGeom>
        </p:spPr>
        <p:txBody>
          <a:bodyPr vert="horz"/>
          <a:lstStyle>
            <a:lvl1pPr marL="0" indent="0">
              <a:buNone/>
              <a:defRPr sz="1618"/>
            </a:lvl1pPr>
          </a:lstStyle>
          <a:p>
            <a:pPr lvl="0"/>
            <a:r>
              <a:rPr lang="en-CA" dirty="0"/>
              <a:t>Click to edit Master text styles</a:t>
            </a:r>
          </a:p>
        </p:txBody>
      </p:sp>
      <p:sp>
        <p:nvSpPr>
          <p:cNvPr id="6" name="Title 1"/>
          <p:cNvSpPr>
            <a:spLocks noGrp="1"/>
          </p:cNvSpPr>
          <p:nvPr>
            <p:ph type="title"/>
          </p:nvPr>
        </p:nvSpPr>
        <p:spPr>
          <a:xfrm>
            <a:off x="259369" y="193347"/>
            <a:ext cx="9144000" cy="407256"/>
          </a:xfrm>
          <a:prstGeom prst="rect">
            <a:avLst/>
          </a:prstGeom>
        </p:spPr>
        <p:txBody>
          <a:bodyPr lIns="0">
            <a:normAutofit/>
          </a:bodyPr>
          <a:lstStyle>
            <a:lvl1pPr>
              <a:defRPr sz="2353">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1053093694"/>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cSld name="Bulleted Layou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solidFill>
                  <a:schemeClr val="tx2"/>
                </a:solidFill>
              </a:defRPr>
            </a:lvl1pPr>
          </a:lstStyle>
          <a:p>
            <a:r>
              <a:rPr lang="en-US"/>
              <a:t>Click to edit Master title style</a:t>
            </a:r>
            <a:endParaRPr lang="en-US" dirty="0"/>
          </a:p>
        </p:txBody>
      </p:sp>
      <p:sp>
        <p:nvSpPr>
          <p:cNvPr id="6" name="Text Placeholder 5"/>
          <p:cNvSpPr>
            <a:spLocks noGrp="1"/>
          </p:cNvSpPr>
          <p:nvPr>
            <p:ph type="body" sz="quarter" idx="10"/>
          </p:nvPr>
        </p:nvSpPr>
        <p:spPr bwMode="white">
          <a:xfrm>
            <a:off x="389438" y="1085851"/>
            <a:ext cx="8363938" cy="1957459"/>
          </a:xfrm>
        </p:spPr>
        <p:txBody>
          <a:bodyPr/>
          <a:lstStyle>
            <a:lvl1pPr marL="345143" indent="-345143">
              <a:buClr>
                <a:srgbClr val="FFFFFF"/>
              </a:buClr>
              <a:buSzPct val="70000"/>
              <a:buFontTx/>
              <a:buBlip>
                <a:blip r:embed="rId2"/>
              </a:buBlip>
              <a:defRPr sz="3000">
                <a:solidFill>
                  <a:schemeClr val="accent2"/>
                </a:solidFill>
              </a:defRPr>
            </a:lvl1pPr>
            <a:lvl2pPr marL="641496" indent="-296353">
              <a:buClr>
                <a:srgbClr val="FFFFFF"/>
              </a:buClr>
              <a:buSzPct val="70000"/>
              <a:buFontTx/>
              <a:buBlip>
                <a:blip r:embed="rId2"/>
              </a:buBlip>
              <a:defRPr sz="2400">
                <a:solidFill>
                  <a:schemeClr val="tx2"/>
                </a:solidFill>
              </a:defRPr>
            </a:lvl2pPr>
            <a:lvl3pPr marL="943799" indent="-302303">
              <a:buClr>
                <a:srgbClr val="FFFFFF"/>
              </a:buClr>
              <a:buSzPct val="70000"/>
              <a:buFontTx/>
              <a:buBlip>
                <a:blip r:embed="rId2"/>
              </a:buBlip>
              <a:defRPr sz="2100">
                <a:solidFill>
                  <a:schemeClr val="tx2"/>
                </a:solidFill>
              </a:defRPr>
            </a:lvl3pPr>
            <a:lvl4pPr marL="1203246" indent="-259454">
              <a:buClr>
                <a:srgbClr val="FFFFFF"/>
              </a:buClr>
              <a:buSzPct val="70000"/>
              <a:buFontTx/>
              <a:buBlip>
                <a:blip r:embed="rId2"/>
              </a:buBlip>
              <a:defRPr sz="1800">
                <a:solidFill>
                  <a:schemeClr val="tx2"/>
                </a:solidFill>
              </a:defRPr>
            </a:lvl4pPr>
            <a:lvl5pPr marL="1455566" indent="-252314">
              <a:buClr>
                <a:srgbClr val="FFFFFF"/>
              </a:buClr>
              <a:buSzPct val="70000"/>
              <a:buFontTx/>
              <a:buBlip>
                <a:blip r:embed="rId2"/>
              </a:buBlip>
              <a:defRPr sz="18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97237291"/>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08E22-072B-48A8-BAD1-24CCE54ED1C3}"/>
              </a:ext>
            </a:extLst>
          </p:cNvPr>
          <p:cNvSpPr>
            <a:spLocks noGrp="1"/>
          </p:cNvSpPr>
          <p:nvPr>
            <p:ph type="title"/>
          </p:nvPr>
        </p:nvSpPr>
        <p:spPr>
          <a:xfrm>
            <a:off x="629841" y="804386"/>
            <a:ext cx="2949178" cy="738664"/>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5BC7B963-F318-4822-8D27-4EF12015D675}"/>
              </a:ext>
            </a:extLst>
          </p:cNvPr>
          <p:cNvSpPr>
            <a:spLocks noGrp="1"/>
          </p:cNvSpPr>
          <p:nvPr>
            <p:ph idx="1"/>
          </p:nvPr>
        </p:nvSpPr>
        <p:spPr>
          <a:xfrm>
            <a:off x="3887391" y="740569"/>
            <a:ext cx="4629150" cy="1643527"/>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539642B-B79B-4138-AC3D-BFBA1F06CCBF}"/>
              </a:ext>
            </a:extLst>
          </p:cNvPr>
          <p:cNvSpPr>
            <a:spLocks noGrp="1"/>
          </p:cNvSpPr>
          <p:nvPr>
            <p:ph type="body" sz="half" idx="2"/>
          </p:nvPr>
        </p:nvSpPr>
        <p:spPr>
          <a:xfrm>
            <a:off x="629841" y="1543050"/>
            <a:ext cx="2949178" cy="184666"/>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7" name="Slide Number Placeholder 6">
            <a:extLst>
              <a:ext uri="{FF2B5EF4-FFF2-40B4-BE49-F238E27FC236}">
                <a16:creationId xmlns:a16="http://schemas.microsoft.com/office/drawing/2014/main" id="{DC6FF213-660B-40AB-AD1A-B8CCFFFBB50C}"/>
              </a:ext>
            </a:extLst>
          </p:cNvPr>
          <p:cNvSpPr>
            <a:spLocks noGrp="1"/>
          </p:cNvSpPr>
          <p:nvPr>
            <p:ph type="sldNum" sz="quarter" idx="12"/>
          </p:nvPr>
        </p:nvSpPr>
        <p:spPr/>
        <p:txBody>
          <a:bodyPr/>
          <a:lstStyle/>
          <a:p>
            <a:pPr defTabSz="685775" eaLnBrk="1" fontAlgn="auto" hangingPunct="1">
              <a:spcBef>
                <a:spcPts val="0"/>
              </a:spcBef>
              <a:spcAft>
                <a:spcPts val="0"/>
              </a:spcAft>
              <a:defRPr/>
            </a:pPr>
            <a:fld id="{F9406C37-1267-4092-A3E4-2FCC75AA8F89}" type="slidenum">
              <a:rPr lang="en-US" sz="1324" smtClean="0">
                <a:solidFill>
                  <a:srgbClr val="1A1A1A"/>
                </a:solidFill>
                <a:latin typeface="Segoe UI"/>
              </a:rPr>
              <a:pPr defTabSz="685775" eaLnBrk="1" fontAlgn="auto" hangingPunct="1">
                <a:spcBef>
                  <a:spcPts val="0"/>
                </a:spcBef>
                <a:spcAft>
                  <a:spcPts val="0"/>
                </a:spcAft>
                <a:defRPr/>
              </a:pPr>
              <a:t>‹#›</a:t>
            </a:fld>
            <a:endParaRPr lang="en-US" sz="1324" dirty="0">
              <a:solidFill>
                <a:srgbClr val="1A1A1A"/>
              </a:solidFill>
              <a:latin typeface="Segoe UI"/>
            </a:endParaRPr>
          </a:p>
        </p:txBody>
      </p:sp>
    </p:spTree>
    <p:extLst>
      <p:ext uri="{BB962C8B-B14F-4D97-AF65-F5344CB8AC3E}">
        <p14:creationId xmlns:p14="http://schemas.microsoft.com/office/powerpoint/2010/main" val="197941122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1997" y="465321"/>
            <a:ext cx="8479852" cy="307777"/>
          </a:xfrm>
        </p:spPr>
        <p:txBody>
          <a:bodyPr wrap="square" lIns="0" tIns="0" rIns="0" bIns="0">
            <a:spAutoFit/>
          </a:bodyPr>
          <a:lstStyle>
            <a:lvl1pPr>
              <a:lnSpc>
                <a:spcPts val="2353"/>
              </a:lnSpc>
              <a:defRPr sz="2059" strike="noStrike">
                <a:solidFill>
                  <a:schemeClr val="tx1"/>
                </a:solidFill>
              </a:defRPr>
            </a:lvl1pPr>
          </a:lstStyle>
          <a:p>
            <a:r>
              <a:rPr lang="en-US"/>
              <a:t>Title</a:t>
            </a:r>
          </a:p>
        </p:txBody>
      </p:sp>
      <p:sp>
        <p:nvSpPr>
          <p:cNvPr id="5" name="Footer Placeholder 14">
            <a:extLst>
              <a:ext uri="{FF2B5EF4-FFF2-40B4-BE49-F238E27FC236}">
                <a16:creationId xmlns:a16="http://schemas.microsoft.com/office/drawing/2014/main" id="{95231FD8-80B3-7243-A07F-7383027E4426}"/>
              </a:ext>
            </a:extLst>
          </p:cNvPr>
          <p:cNvSpPr>
            <a:spLocks noGrp="1"/>
          </p:cNvSpPr>
          <p:nvPr>
            <p:ph type="ftr" sz="quarter" idx="3"/>
          </p:nvPr>
        </p:nvSpPr>
        <p:spPr>
          <a:xfrm>
            <a:off x="271379" y="4837646"/>
            <a:ext cx="8690033" cy="88722"/>
          </a:xfrm>
          <a:prstGeom prst="rect">
            <a:avLst/>
          </a:prstGeom>
        </p:spPr>
        <p:txBody>
          <a:bodyPr vert="horz" lIns="91440" tIns="45720" rIns="91440" bIns="45720" numCol="2" rtlCol="0" anchor="ctr"/>
          <a:lstStyle>
            <a:lvl1pPr algn="l">
              <a:defRPr sz="515">
                <a:solidFill>
                  <a:schemeClr val="tx1">
                    <a:tint val="75000"/>
                  </a:schemeClr>
                </a:solidFill>
              </a:defRPr>
            </a:lvl1pPr>
          </a:lstStyle>
          <a:p>
            <a:pPr defTabSz="685775" eaLnBrk="1" fontAlgn="auto" hangingPunct="1">
              <a:spcBef>
                <a:spcPts val="0"/>
              </a:spcBef>
              <a:spcAft>
                <a:spcPts val="0"/>
              </a:spcAft>
              <a:defRPr/>
            </a:pPr>
            <a:r>
              <a:rPr lang="en-US">
                <a:solidFill>
                  <a:srgbClr val="FFFFFF">
                    <a:lumMod val="65000"/>
                  </a:srgbClr>
                </a:solidFill>
                <a:latin typeface="Segoe UI"/>
              </a:rPr>
              <a:t>© Microsoft Corporation                                                                                  								                                Azure </a:t>
            </a:r>
            <a:endParaRPr lang="en-US" dirty="0">
              <a:solidFill>
                <a:srgbClr val="FFFFFF">
                  <a:lumMod val="65000"/>
                </a:srgbClr>
              </a:solidFill>
              <a:latin typeface="Segoe UI"/>
            </a:endParaRPr>
          </a:p>
        </p:txBody>
      </p:sp>
    </p:spTree>
    <p:extLst>
      <p:ext uri="{BB962C8B-B14F-4D97-AF65-F5344CB8AC3E}">
        <p14:creationId xmlns:p14="http://schemas.microsoft.com/office/powerpoint/2010/main" val="851254497"/>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3_TITLE, SUBHEAD, BODY TEXT 2 COL">
    <p:spTree>
      <p:nvGrpSpPr>
        <p:cNvPr id="1" name=""/>
        <p:cNvGrpSpPr/>
        <p:nvPr/>
      </p:nvGrpSpPr>
      <p:grpSpPr>
        <a:xfrm>
          <a:off x="0" y="0"/>
          <a:ext cx="0" cy="0"/>
          <a:chOff x="0" y="0"/>
          <a:chExt cx="0" cy="0"/>
        </a:xfrm>
      </p:grpSpPr>
      <p:sp>
        <p:nvSpPr>
          <p:cNvPr id="5" name="Text Placeholder 4"/>
          <p:cNvSpPr>
            <a:spLocks noGrp="1"/>
          </p:cNvSpPr>
          <p:nvPr>
            <p:ph type="body" sz="quarter" idx="11" hasCustomPrompt="1"/>
          </p:nvPr>
        </p:nvSpPr>
        <p:spPr>
          <a:xfrm>
            <a:off x="264960" y="1425379"/>
            <a:ext cx="4217346" cy="984821"/>
          </a:xfrm>
          <a:prstGeom prst="rect">
            <a:avLst/>
          </a:prstGeom>
        </p:spPr>
        <p:txBody>
          <a:bodyPr vert="horz"/>
          <a:lstStyle>
            <a:lvl1pPr marL="210134" indent="-210134">
              <a:lnSpc>
                <a:spcPct val="110000"/>
              </a:lnSpc>
              <a:buClr>
                <a:schemeClr val="tx1"/>
              </a:buClr>
              <a:buFont typeface="Arial"/>
              <a:buChar char="•"/>
              <a:defRPr sz="1030">
                <a:solidFill>
                  <a:schemeClr val="tx1"/>
                </a:solidFill>
              </a:defRPr>
            </a:lvl1pPr>
            <a:lvl2pPr marL="421392" indent="-210134">
              <a:lnSpc>
                <a:spcPct val="110000"/>
              </a:lnSpc>
              <a:buFont typeface="Lucida Grande"/>
              <a:buChar char="-"/>
              <a:defRPr sz="1030">
                <a:solidFill>
                  <a:schemeClr val="tx1"/>
                </a:solidFill>
              </a:defRPr>
            </a:lvl2pPr>
            <a:lvl3pPr marL="651496" indent="-210134">
              <a:lnSpc>
                <a:spcPct val="110000"/>
              </a:lnSpc>
              <a:buFont typeface="Courier New"/>
              <a:buChar char="o"/>
              <a:defRPr sz="1030">
                <a:solidFill>
                  <a:schemeClr val="tx1"/>
                </a:solidFill>
              </a:defRPr>
            </a:lvl3pPr>
            <a:lvl4pPr marL="862754" indent="-210134">
              <a:lnSpc>
                <a:spcPct val="110000"/>
              </a:lnSpc>
              <a:buFont typeface="Courier New"/>
              <a:buChar char="o"/>
              <a:defRPr sz="1030">
                <a:solidFill>
                  <a:schemeClr val="tx1"/>
                </a:solidFill>
              </a:defRPr>
            </a:lvl4pPr>
            <a:lvl5pPr marL="829165" indent="0">
              <a:buFont typeface="Wingdings" charset="2"/>
              <a:buNone/>
              <a:defRPr sz="1030">
                <a:solidFill>
                  <a:schemeClr val="tx1"/>
                </a:solidFill>
              </a:defRPr>
            </a:lvl5pPr>
          </a:lstStyle>
          <a:p>
            <a:pPr lvl="0"/>
            <a:r>
              <a:rPr lang="en-CA"/>
              <a:t>First level</a:t>
            </a:r>
          </a:p>
          <a:p>
            <a:pPr lvl="1"/>
            <a:r>
              <a:rPr lang="en-CA"/>
              <a:t>Second level</a:t>
            </a:r>
          </a:p>
          <a:p>
            <a:pPr lvl="2"/>
            <a:r>
              <a:rPr lang="en-CA"/>
              <a:t>Third level</a:t>
            </a:r>
            <a:endParaRPr lang="en-US"/>
          </a:p>
          <a:p>
            <a:pPr lvl="3"/>
            <a:endParaRPr lang="en-US"/>
          </a:p>
          <a:p>
            <a:pPr lvl="3"/>
            <a:endParaRPr lang="en-CA"/>
          </a:p>
        </p:txBody>
      </p:sp>
      <p:sp>
        <p:nvSpPr>
          <p:cNvPr id="6" name="Text Placeholder 4"/>
          <p:cNvSpPr>
            <a:spLocks noGrp="1"/>
          </p:cNvSpPr>
          <p:nvPr>
            <p:ph type="body" sz="quarter" idx="12" hasCustomPrompt="1"/>
          </p:nvPr>
        </p:nvSpPr>
        <p:spPr>
          <a:xfrm>
            <a:off x="4648969" y="1425379"/>
            <a:ext cx="4217346" cy="984821"/>
          </a:xfrm>
          <a:prstGeom prst="rect">
            <a:avLst/>
          </a:prstGeom>
        </p:spPr>
        <p:txBody>
          <a:bodyPr vert="horz"/>
          <a:lstStyle>
            <a:lvl1pPr marL="210134" indent="-210134">
              <a:lnSpc>
                <a:spcPct val="110000"/>
              </a:lnSpc>
              <a:buClr>
                <a:schemeClr val="tx1"/>
              </a:buClr>
              <a:buFont typeface="Arial"/>
              <a:buChar char="•"/>
              <a:defRPr sz="1030">
                <a:solidFill>
                  <a:schemeClr val="tx1"/>
                </a:solidFill>
              </a:defRPr>
            </a:lvl1pPr>
            <a:lvl2pPr marL="421392" indent="-210134">
              <a:lnSpc>
                <a:spcPct val="110000"/>
              </a:lnSpc>
              <a:buFont typeface="Lucida Grande"/>
              <a:buChar char="-"/>
              <a:defRPr sz="1030">
                <a:solidFill>
                  <a:schemeClr val="tx1"/>
                </a:solidFill>
              </a:defRPr>
            </a:lvl2pPr>
            <a:lvl3pPr marL="651496" indent="-210134">
              <a:lnSpc>
                <a:spcPct val="110000"/>
              </a:lnSpc>
              <a:buFont typeface="Courier New"/>
              <a:buChar char="o"/>
              <a:defRPr sz="1030">
                <a:solidFill>
                  <a:schemeClr val="tx1"/>
                </a:solidFill>
              </a:defRPr>
            </a:lvl3pPr>
            <a:lvl4pPr marL="862754" indent="-210134">
              <a:lnSpc>
                <a:spcPct val="110000"/>
              </a:lnSpc>
              <a:buFont typeface="Courier New"/>
              <a:buChar char="o"/>
              <a:defRPr sz="1030">
                <a:solidFill>
                  <a:schemeClr val="tx1"/>
                </a:solidFill>
              </a:defRPr>
            </a:lvl4pPr>
            <a:lvl5pPr marL="829165" indent="0">
              <a:buFont typeface="Wingdings" charset="2"/>
              <a:buNone/>
              <a:defRPr sz="1030">
                <a:solidFill>
                  <a:schemeClr val="tx1"/>
                </a:solidFill>
              </a:defRPr>
            </a:lvl5pPr>
          </a:lstStyle>
          <a:p>
            <a:pPr lvl="0"/>
            <a:r>
              <a:rPr lang="en-CA"/>
              <a:t>First level</a:t>
            </a:r>
          </a:p>
          <a:p>
            <a:pPr lvl="1"/>
            <a:r>
              <a:rPr lang="en-CA"/>
              <a:t>Second level</a:t>
            </a:r>
          </a:p>
          <a:p>
            <a:pPr lvl="2"/>
            <a:r>
              <a:rPr lang="en-CA"/>
              <a:t>Third level</a:t>
            </a:r>
            <a:endParaRPr lang="en-US"/>
          </a:p>
          <a:p>
            <a:pPr lvl="3"/>
            <a:endParaRPr lang="en-US"/>
          </a:p>
          <a:p>
            <a:pPr lvl="3"/>
            <a:endParaRPr lang="en-CA"/>
          </a:p>
        </p:txBody>
      </p:sp>
      <p:sp>
        <p:nvSpPr>
          <p:cNvPr id="9" name="Text Placeholder 3"/>
          <p:cNvSpPr>
            <a:spLocks noGrp="1"/>
          </p:cNvSpPr>
          <p:nvPr>
            <p:ph type="body" sz="quarter" idx="10"/>
          </p:nvPr>
        </p:nvSpPr>
        <p:spPr>
          <a:xfrm>
            <a:off x="259370" y="588363"/>
            <a:ext cx="4030409" cy="248979"/>
          </a:xfrm>
          <a:prstGeom prst="rect">
            <a:avLst/>
          </a:prstGeom>
        </p:spPr>
        <p:txBody>
          <a:bodyPr vert="horz"/>
          <a:lstStyle>
            <a:lvl1pPr marL="0" indent="0">
              <a:buNone/>
              <a:defRPr sz="1618"/>
            </a:lvl1pPr>
          </a:lstStyle>
          <a:p>
            <a:pPr lvl="0"/>
            <a:r>
              <a:rPr lang="en-CA" dirty="0"/>
              <a:t>Click to edit Master text styles</a:t>
            </a:r>
          </a:p>
        </p:txBody>
      </p:sp>
      <p:sp>
        <p:nvSpPr>
          <p:cNvPr id="7" name="Title 1"/>
          <p:cNvSpPr>
            <a:spLocks noGrp="1"/>
          </p:cNvSpPr>
          <p:nvPr>
            <p:ph type="title"/>
          </p:nvPr>
        </p:nvSpPr>
        <p:spPr>
          <a:xfrm>
            <a:off x="259369" y="193347"/>
            <a:ext cx="9144000" cy="407256"/>
          </a:xfrm>
          <a:prstGeom prst="rect">
            <a:avLst/>
          </a:prstGeom>
        </p:spPr>
        <p:txBody>
          <a:bodyPr lIns="0">
            <a:normAutofit/>
          </a:bodyPr>
          <a:lstStyle>
            <a:lvl1pPr>
              <a:defRPr sz="2354">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4002856596"/>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319819" y="330371"/>
            <a:ext cx="8502029" cy="568517"/>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4122759125"/>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_TITLE AND SUBHEA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59369" y="588362"/>
            <a:ext cx="4030410" cy="248963"/>
          </a:xfrm>
          <a:prstGeom prst="rect">
            <a:avLst/>
          </a:prstGeom>
        </p:spPr>
        <p:txBody>
          <a:bodyPr vert="horz"/>
          <a:lstStyle>
            <a:lvl1pPr marL="0" indent="0">
              <a:buNone/>
              <a:defRPr sz="1618"/>
            </a:lvl1pPr>
          </a:lstStyle>
          <a:p>
            <a:pPr lvl="0"/>
            <a:r>
              <a:rPr lang="en-CA" dirty="0"/>
              <a:t>Click to edit Master text styles</a:t>
            </a:r>
          </a:p>
        </p:txBody>
      </p:sp>
      <p:sp>
        <p:nvSpPr>
          <p:cNvPr id="6" name="Title 1"/>
          <p:cNvSpPr>
            <a:spLocks noGrp="1"/>
          </p:cNvSpPr>
          <p:nvPr>
            <p:ph type="title"/>
          </p:nvPr>
        </p:nvSpPr>
        <p:spPr>
          <a:xfrm>
            <a:off x="259369" y="193347"/>
            <a:ext cx="9144000" cy="407256"/>
          </a:xfrm>
          <a:prstGeom prst="rect">
            <a:avLst/>
          </a:prstGeom>
        </p:spPr>
        <p:txBody>
          <a:bodyPr lIns="0">
            <a:normAutofit/>
          </a:bodyPr>
          <a:lstStyle>
            <a:lvl1pPr>
              <a:defRPr sz="2353">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907901625"/>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Section Titl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8912" y="2276856"/>
            <a:ext cx="4133088" cy="373949"/>
          </a:xfrm>
          <a:noFill/>
        </p:spPr>
        <p:txBody>
          <a:bodyPr wrap="square" lIns="0" tIns="0" rIns="0" bIns="0" anchor="b" anchorCtr="0">
            <a:spAutoFit/>
          </a:bodyPr>
          <a:lstStyle>
            <a:lvl1pPr algn="l" defTabSz="699557" rtl="0" eaLnBrk="1" latinLnBrk="0" hangingPunct="1">
              <a:lnSpc>
                <a:spcPct val="90000"/>
              </a:lnSpc>
              <a:spcBef>
                <a:spcPct val="0"/>
              </a:spcBef>
              <a:buNone/>
              <a:defRPr lang="en-US" sz="2700" b="0" kern="1200" cap="none" spc="-38" baseline="0" dirty="0">
                <a:ln w="3175">
                  <a:noFill/>
                </a:ln>
                <a:solidFill>
                  <a:schemeClr val="tx1"/>
                </a:solidFill>
                <a:effectLst/>
                <a:latin typeface="+mj-lt"/>
                <a:ea typeface="+mn-ea"/>
                <a:cs typeface="Segoe UI" pitchFamily="34" charset="0"/>
              </a:defRPr>
            </a:lvl1pPr>
          </a:lstStyle>
          <a:p>
            <a:r>
              <a:rPr lang="en-US" dirty="0"/>
              <a:t>Section title</a:t>
            </a:r>
          </a:p>
        </p:txBody>
      </p:sp>
      <p:pic>
        <p:nvPicPr>
          <p:cNvPr id="4" name="Picture 3" descr="Microsoft Ignite cube graphic">
            <a:extLst>
              <a:ext uri="{FF2B5EF4-FFF2-40B4-BE49-F238E27FC236}">
                <a16:creationId xmlns:a16="http://schemas.microsoft.com/office/drawing/2014/main" id="{30EEB0D1-1E0C-44AC-A84C-4B781152A448}"/>
              </a:ext>
              <a:ext uri="{C183D7F6-B498-43B3-948B-1728B52AA6E4}">
                <adec:decorative xmlns:adec="http://schemas.microsoft.com/office/drawing/2017/decorative" val="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6055963" y="-1"/>
            <a:ext cx="3088037" cy="5143501"/>
          </a:xfrm>
          <a:prstGeom prst="rect">
            <a:avLst/>
          </a:prstGeom>
        </p:spPr>
      </p:pic>
    </p:spTree>
    <p:extLst>
      <p:ext uri="{BB962C8B-B14F-4D97-AF65-F5344CB8AC3E}">
        <p14:creationId xmlns:p14="http://schemas.microsoft.com/office/powerpoint/2010/main" val="16057923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5ACBF0"/>
          </p15:clr>
        </p15:guide>
        <p15:guide id="3" orient="horz" pos="1911">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85800" y="2180035"/>
            <a:ext cx="7772400" cy="1125140"/>
          </a:xfrm>
        </p:spPr>
        <p:txBody>
          <a:bodyPr anchor="b"/>
          <a:lstStyle>
            <a:lvl1pPr marL="0" indent="0">
              <a:buNone/>
              <a:defRPr sz="2100" i="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Title 3"/>
          <p:cNvSpPr>
            <a:spLocks noGrp="1"/>
          </p:cNvSpPr>
          <p:nvPr>
            <p:ph type="title"/>
          </p:nvPr>
        </p:nvSpPr>
        <p:spPr>
          <a:xfrm>
            <a:off x="685800" y="3371850"/>
            <a:ext cx="7772400" cy="571500"/>
          </a:xfrm>
        </p:spPr>
        <p:txBody>
          <a:bodyPr/>
          <a:lstStyle>
            <a:lvl1pPr algn="l">
              <a:defRPr>
                <a:solidFill>
                  <a:schemeClr val="tx2"/>
                </a:solidFill>
              </a:defRPr>
            </a:lvl1pPr>
          </a:lstStyle>
          <a:p>
            <a:r>
              <a:rPr lang="en-US" dirty="0"/>
              <a:t>Click to edit Master title style</a:t>
            </a:r>
          </a:p>
        </p:txBody>
      </p:sp>
      <p:sp>
        <p:nvSpPr>
          <p:cNvPr id="6" name="TextBox 5"/>
          <p:cNvSpPr txBox="1"/>
          <p:nvPr userDrawn="1"/>
        </p:nvSpPr>
        <p:spPr bwMode="auto">
          <a:xfrm>
            <a:off x="5867400" y="4850349"/>
            <a:ext cx="3276600" cy="230832"/>
          </a:xfrm>
          <a:prstGeom prst="rect">
            <a:avLst/>
          </a:prstGeom>
          <a:noFill/>
          <a:ln w="9525">
            <a:noFill/>
            <a:miter lim="800000"/>
            <a:headEnd/>
            <a:tailEnd/>
          </a:ln>
        </p:spPr>
        <p:txBody>
          <a:bodyPr wrap="square" rtlCol="0">
            <a:spAutoFit/>
          </a:bodyPr>
          <a:lstStyle/>
          <a:p>
            <a:pPr algn="r"/>
            <a:r>
              <a:rPr lang="en-US" sz="900" b="0" u="none" dirty="0">
                <a:solidFill>
                  <a:srgbClr val="000000"/>
                </a:solidFill>
                <a:latin typeface="Calibri"/>
                <a:cs typeface="Mangal" pitchFamily="18" charset="0"/>
              </a:rPr>
              <a:t>© Microsoft Azure + </a:t>
            </a:r>
            <a:r>
              <a:rPr lang="en-US" sz="900" b="0" u="none">
                <a:solidFill>
                  <a:srgbClr val="000000"/>
                </a:solidFill>
                <a:latin typeface="Calibri"/>
                <a:cs typeface="Mangal" pitchFamily="18" charset="0"/>
              </a:rPr>
              <a:t>AI Conference </a:t>
            </a:r>
            <a:r>
              <a:rPr lang="en-US" sz="900" b="0" u="none" baseline="0">
                <a:solidFill>
                  <a:srgbClr val="000000"/>
                </a:solidFill>
                <a:latin typeface="Calibri"/>
                <a:cs typeface="Mangal" pitchFamily="18" charset="0"/>
              </a:rPr>
              <a:t> </a:t>
            </a:r>
            <a:r>
              <a:rPr lang="en-US" sz="900" b="0" u="none" dirty="0">
                <a:solidFill>
                  <a:srgbClr val="000000"/>
                </a:solidFill>
                <a:latin typeface="Calibri"/>
                <a:cs typeface="Mangal" pitchFamily="18" charset="0"/>
              </a:rPr>
              <a:t>All rights reserved.</a:t>
            </a:r>
          </a:p>
        </p:txBody>
      </p:sp>
      <p:pic>
        <p:nvPicPr>
          <p:cNvPr id="7" name="Picture 6">
            <a:extLst>
              <a:ext uri="{FF2B5EF4-FFF2-40B4-BE49-F238E27FC236}">
                <a16:creationId xmlns:a16="http://schemas.microsoft.com/office/drawing/2014/main" id="{EB39B20B-3F1A-2F4B-B122-CEB74E4B534B}"/>
              </a:ext>
            </a:extLst>
          </p:cNvPr>
          <p:cNvPicPr>
            <a:picLocks noChangeAspect="1"/>
          </p:cNvPicPr>
          <p:nvPr userDrawn="1"/>
        </p:nvPicPr>
        <p:blipFill>
          <a:blip r:embed="rId2"/>
          <a:stretch>
            <a:fillRect/>
          </a:stretch>
        </p:blipFill>
        <p:spPr>
          <a:xfrm>
            <a:off x="228600" y="4365805"/>
            <a:ext cx="1447800" cy="617046"/>
          </a:xfrm>
          <a:prstGeom prst="rect">
            <a:avLst/>
          </a:prstGeom>
        </p:spPr>
      </p:pic>
    </p:spTree>
    <p:extLst>
      <p:ext uri="{BB962C8B-B14F-4D97-AF65-F5344CB8AC3E}">
        <p14:creationId xmlns:p14="http://schemas.microsoft.com/office/powerpoint/2010/main" val="2493171712"/>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85800" y="2180035"/>
            <a:ext cx="7772400" cy="1125140"/>
          </a:xfrm>
        </p:spPr>
        <p:txBody>
          <a:bodyPr anchor="b"/>
          <a:lstStyle>
            <a:lvl1pPr marL="0" indent="0">
              <a:buNone/>
              <a:defRPr sz="2100" i="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Title 3"/>
          <p:cNvSpPr>
            <a:spLocks noGrp="1"/>
          </p:cNvSpPr>
          <p:nvPr>
            <p:ph type="title"/>
          </p:nvPr>
        </p:nvSpPr>
        <p:spPr>
          <a:xfrm>
            <a:off x="685800" y="3371850"/>
            <a:ext cx="7772400" cy="571500"/>
          </a:xfrm>
        </p:spPr>
        <p:txBody>
          <a:bodyPr/>
          <a:lstStyle>
            <a:lvl1pPr algn="l">
              <a:defRPr>
                <a:solidFill>
                  <a:schemeClr val="tx2"/>
                </a:solidFill>
              </a:defRPr>
            </a:lvl1pPr>
          </a:lstStyle>
          <a:p>
            <a:r>
              <a:rPr lang="en-US" dirty="0"/>
              <a:t>Click to edit Master title style</a:t>
            </a:r>
          </a:p>
        </p:txBody>
      </p:sp>
      <p:sp>
        <p:nvSpPr>
          <p:cNvPr id="7" name="TextBox 6"/>
          <p:cNvSpPr txBox="1"/>
          <p:nvPr userDrawn="1"/>
        </p:nvSpPr>
        <p:spPr bwMode="auto">
          <a:xfrm>
            <a:off x="5867400" y="4850349"/>
            <a:ext cx="3276600" cy="230832"/>
          </a:xfrm>
          <a:prstGeom prst="rect">
            <a:avLst/>
          </a:prstGeom>
          <a:noFill/>
          <a:ln w="9525">
            <a:noFill/>
            <a:miter lim="800000"/>
            <a:headEnd/>
            <a:tailEnd/>
          </a:ln>
        </p:spPr>
        <p:txBody>
          <a:bodyPr wrap="square" rtlCol="0">
            <a:spAutoFit/>
          </a:bodyPr>
          <a:lstStyle/>
          <a:p>
            <a:pPr algn="r"/>
            <a:r>
              <a:rPr lang="en-US" sz="900" b="0" u="none" dirty="0">
                <a:solidFill>
                  <a:srgbClr val="000000"/>
                </a:solidFill>
                <a:latin typeface="Calibri"/>
                <a:cs typeface="Mangal" pitchFamily="18" charset="0"/>
              </a:rPr>
              <a:t>© Microsoft Azure + </a:t>
            </a:r>
            <a:r>
              <a:rPr lang="en-US" sz="900" b="0" u="none">
                <a:solidFill>
                  <a:srgbClr val="000000"/>
                </a:solidFill>
                <a:latin typeface="Calibri"/>
                <a:cs typeface="Mangal" pitchFamily="18" charset="0"/>
              </a:rPr>
              <a:t>AI Conference </a:t>
            </a:r>
            <a:r>
              <a:rPr lang="en-US" sz="900" b="0" u="none" baseline="0">
                <a:solidFill>
                  <a:srgbClr val="000000"/>
                </a:solidFill>
                <a:latin typeface="Calibri"/>
                <a:cs typeface="Mangal" pitchFamily="18" charset="0"/>
              </a:rPr>
              <a:t> </a:t>
            </a:r>
            <a:r>
              <a:rPr lang="en-US" sz="900" b="0" u="none" dirty="0">
                <a:solidFill>
                  <a:srgbClr val="000000"/>
                </a:solidFill>
                <a:latin typeface="Calibri"/>
                <a:cs typeface="Mangal" pitchFamily="18" charset="0"/>
              </a:rPr>
              <a:t>All rights reserved.</a:t>
            </a:r>
          </a:p>
        </p:txBody>
      </p:sp>
      <p:pic>
        <p:nvPicPr>
          <p:cNvPr id="6" name="Picture 5">
            <a:extLst>
              <a:ext uri="{FF2B5EF4-FFF2-40B4-BE49-F238E27FC236}">
                <a16:creationId xmlns:a16="http://schemas.microsoft.com/office/drawing/2014/main" id="{CC34EFC6-33C6-2C41-A422-9CF2AA3C4F15}"/>
              </a:ext>
            </a:extLst>
          </p:cNvPr>
          <p:cNvPicPr>
            <a:picLocks noChangeAspect="1"/>
          </p:cNvPicPr>
          <p:nvPr userDrawn="1"/>
        </p:nvPicPr>
        <p:blipFill>
          <a:blip r:embed="rId2"/>
          <a:stretch>
            <a:fillRect/>
          </a:stretch>
        </p:blipFill>
        <p:spPr>
          <a:xfrm>
            <a:off x="228600" y="4365805"/>
            <a:ext cx="1447800" cy="617046"/>
          </a:xfrm>
          <a:prstGeom prst="rect">
            <a:avLst/>
          </a:prstGeom>
        </p:spPr>
      </p:pic>
    </p:spTree>
    <p:extLst>
      <p:ext uri="{BB962C8B-B14F-4D97-AF65-F5344CB8AC3E}">
        <p14:creationId xmlns:p14="http://schemas.microsoft.com/office/powerpoint/2010/main" val="974238297"/>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lang="en-US" sz="2900" b="1" dirty="0">
                <a:solidFill>
                  <a:schemeClr val="tx2"/>
                </a:solidFill>
                <a:latin typeface="+mj-lt"/>
                <a:ea typeface="+mj-ea"/>
                <a:cs typeface="Segoe UI" pitchFamily="34" charset="0"/>
              </a:defRPr>
            </a:lvl1pPr>
          </a:lstStyle>
          <a:p>
            <a:r>
              <a:rPr lang="en-US" dirty="0"/>
              <a:t>Click to edit Master title style</a:t>
            </a:r>
          </a:p>
        </p:txBody>
      </p:sp>
      <p:sp>
        <p:nvSpPr>
          <p:cNvPr id="8" name="Text Placeholder 2"/>
          <p:cNvSpPr>
            <a:spLocks noGrp="1"/>
          </p:cNvSpPr>
          <p:nvPr>
            <p:ph type="body" idx="1"/>
          </p:nvPr>
        </p:nvSpPr>
        <p:spPr>
          <a:xfrm>
            <a:off x="457200" y="1028700"/>
            <a:ext cx="8229600" cy="3200400"/>
          </a:xfrm>
        </p:spPr>
        <p:txBody>
          <a:bodyPr rtlCol="0"/>
          <a:lstStyle>
            <a:lvl1pPr>
              <a:buClrTx/>
              <a:buFont typeface="Wingdings" pitchFamily="2" charset="2"/>
              <a:buChar char="§"/>
              <a:defRPr sz="2100" b="1">
                <a:solidFill>
                  <a:schemeClr val="tx2"/>
                </a:solidFill>
                <a:latin typeface="Calibri" pitchFamily="34" charset="0"/>
              </a:defRPr>
            </a:lvl1pPr>
            <a:lvl2pPr>
              <a:buClrTx/>
              <a:buFont typeface="Wingdings" pitchFamily="2" charset="2"/>
              <a:buChar char="o"/>
              <a:defRPr sz="1900" b="0">
                <a:solidFill>
                  <a:schemeClr val="tx2"/>
                </a:solidFill>
                <a:latin typeface="Calibri Light" pitchFamily="34" charset="0"/>
              </a:defRPr>
            </a:lvl2pPr>
            <a:lvl3pPr>
              <a:buClrTx/>
              <a:buFont typeface="Wingdings" pitchFamily="2" charset="2"/>
              <a:buChar char="o"/>
              <a:defRPr sz="1700" b="0">
                <a:solidFill>
                  <a:schemeClr val="tx2"/>
                </a:solidFill>
                <a:latin typeface="Calibri Light" pitchFamily="34" charset="0"/>
              </a:defRPr>
            </a:lvl3pPr>
            <a:lvl4pPr>
              <a:buClrTx/>
              <a:buFont typeface="Wingdings" pitchFamily="2" charset="2"/>
              <a:buChar char="o"/>
              <a:defRPr sz="1500" b="0">
                <a:solidFill>
                  <a:schemeClr val="tx2"/>
                </a:solidFill>
                <a:latin typeface="Calibri Light" pitchFamily="34" charset="0"/>
              </a:defRPr>
            </a:lvl4pPr>
            <a:lvl5pPr>
              <a:buClrTx/>
              <a:buFont typeface="Wingdings" pitchFamily="2" charset="2"/>
              <a:buChar char="o"/>
              <a:defRPr sz="1300" b="0">
                <a:solidFill>
                  <a:schemeClr val="tx2"/>
                </a:solidFill>
                <a:latin typeface="Calibri Light"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p:cNvSpPr txBox="1"/>
          <p:nvPr userDrawn="1"/>
        </p:nvSpPr>
        <p:spPr bwMode="auto">
          <a:xfrm>
            <a:off x="5867400" y="4850349"/>
            <a:ext cx="3276600" cy="230832"/>
          </a:xfrm>
          <a:prstGeom prst="rect">
            <a:avLst/>
          </a:prstGeom>
          <a:noFill/>
          <a:ln w="9525">
            <a:noFill/>
            <a:miter lim="800000"/>
            <a:headEnd/>
            <a:tailEnd/>
          </a:ln>
        </p:spPr>
        <p:txBody>
          <a:bodyPr wrap="square" rtlCol="0">
            <a:spAutoFit/>
          </a:bodyPr>
          <a:lstStyle/>
          <a:p>
            <a:pPr algn="r"/>
            <a:r>
              <a:rPr lang="en-US" sz="900" b="0" u="none" dirty="0">
                <a:solidFill>
                  <a:srgbClr val="000000"/>
                </a:solidFill>
                <a:latin typeface="Calibri"/>
                <a:cs typeface="Mangal" pitchFamily="18" charset="0"/>
              </a:rPr>
              <a:t>© Microsoft Azure + </a:t>
            </a:r>
            <a:r>
              <a:rPr lang="en-US" sz="900" b="0" u="none">
                <a:solidFill>
                  <a:srgbClr val="000000"/>
                </a:solidFill>
                <a:latin typeface="Calibri"/>
                <a:cs typeface="Mangal" pitchFamily="18" charset="0"/>
              </a:rPr>
              <a:t>AI Conference </a:t>
            </a:r>
            <a:r>
              <a:rPr lang="en-US" sz="900" b="0" u="none" baseline="0">
                <a:solidFill>
                  <a:srgbClr val="000000"/>
                </a:solidFill>
                <a:latin typeface="Calibri"/>
                <a:cs typeface="Mangal" pitchFamily="18" charset="0"/>
              </a:rPr>
              <a:t> </a:t>
            </a:r>
            <a:r>
              <a:rPr lang="en-US" sz="900" b="0" u="none" dirty="0">
                <a:solidFill>
                  <a:srgbClr val="000000"/>
                </a:solidFill>
                <a:latin typeface="Calibri"/>
                <a:cs typeface="Mangal" pitchFamily="18" charset="0"/>
              </a:rPr>
              <a:t>All rights reserved.</a:t>
            </a:r>
          </a:p>
        </p:txBody>
      </p:sp>
      <p:pic>
        <p:nvPicPr>
          <p:cNvPr id="6" name="Picture 5">
            <a:extLst>
              <a:ext uri="{FF2B5EF4-FFF2-40B4-BE49-F238E27FC236}">
                <a16:creationId xmlns:a16="http://schemas.microsoft.com/office/drawing/2014/main" id="{1EE94398-45A8-0445-8E0D-FD8E2CA21962}"/>
              </a:ext>
            </a:extLst>
          </p:cNvPr>
          <p:cNvPicPr>
            <a:picLocks noChangeAspect="1"/>
          </p:cNvPicPr>
          <p:nvPr userDrawn="1"/>
        </p:nvPicPr>
        <p:blipFill>
          <a:blip r:embed="rId2"/>
          <a:stretch>
            <a:fillRect/>
          </a:stretch>
        </p:blipFill>
        <p:spPr>
          <a:xfrm>
            <a:off x="228600" y="4365805"/>
            <a:ext cx="1447800" cy="617046"/>
          </a:xfrm>
          <a:prstGeom prst="rect">
            <a:avLst/>
          </a:prstGeom>
        </p:spPr>
      </p:pic>
    </p:spTree>
    <p:extLst>
      <p:ext uri="{BB962C8B-B14F-4D97-AF65-F5344CB8AC3E}">
        <p14:creationId xmlns:p14="http://schemas.microsoft.com/office/powerpoint/2010/main" val="1877466882"/>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bwMode="white">
          <a:xfrm>
            <a:off x="457200" y="292894"/>
            <a:ext cx="8229600" cy="571500"/>
          </a:xfrm>
        </p:spPr>
        <p:txBody>
          <a:bodyPr/>
          <a:lstStyle>
            <a:lvl1pPr algn="ctr">
              <a:defRPr>
                <a:solidFill>
                  <a:schemeClr val="tx2"/>
                </a:solidFill>
              </a:defRPr>
            </a:lvl1pPr>
          </a:lstStyle>
          <a:p>
            <a:r>
              <a:rPr lang="en-US" dirty="0"/>
              <a:t>Demo</a:t>
            </a:r>
          </a:p>
        </p:txBody>
      </p:sp>
      <p:sp>
        <p:nvSpPr>
          <p:cNvPr id="11" name="Text Placeholder 2"/>
          <p:cNvSpPr>
            <a:spLocks noGrp="1"/>
          </p:cNvSpPr>
          <p:nvPr>
            <p:ph type="body" idx="1"/>
          </p:nvPr>
        </p:nvSpPr>
        <p:spPr>
          <a:xfrm>
            <a:off x="457200" y="1028700"/>
            <a:ext cx="8229600" cy="3200400"/>
          </a:xfrm>
        </p:spPr>
        <p:txBody>
          <a:bodyPr rtlCol="0"/>
          <a:lstStyle>
            <a:lvl1pPr>
              <a:buClrTx/>
              <a:buFont typeface="Wingdings" pitchFamily="2" charset="2"/>
              <a:buChar char="§"/>
              <a:defRPr sz="2100" b="1">
                <a:solidFill>
                  <a:schemeClr val="tx2"/>
                </a:solidFill>
                <a:latin typeface="Calibri" pitchFamily="34" charset="0"/>
              </a:defRPr>
            </a:lvl1pPr>
            <a:lvl2pPr>
              <a:buClrTx/>
              <a:buFont typeface="Wingdings" pitchFamily="2" charset="2"/>
              <a:buChar char="o"/>
              <a:defRPr sz="1900" b="0">
                <a:solidFill>
                  <a:schemeClr val="tx2"/>
                </a:solidFill>
                <a:latin typeface="Calibri Light" pitchFamily="34" charset="0"/>
              </a:defRPr>
            </a:lvl2pPr>
            <a:lvl3pPr>
              <a:buClrTx/>
              <a:buFont typeface="Wingdings" pitchFamily="2" charset="2"/>
              <a:buChar char="o"/>
              <a:defRPr sz="1700" b="0">
                <a:solidFill>
                  <a:schemeClr val="tx2"/>
                </a:solidFill>
                <a:latin typeface="Calibri Light" pitchFamily="34" charset="0"/>
              </a:defRPr>
            </a:lvl3pPr>
            <a:lvl4pPr>
              <a:buClrTx/>
              <a:buFont typeface="Wingdings" pitchFamily="2" charset="2"/>
              <a:buChar char="o"/>
              <a:defRPr sz="1500" b="0">
                <a:solidFill>
                  <a:schemeClr val="tx2"/>
                </a:solidFill>
                <a:latin typeface="Calibri Light" pitchFamily="34" charset="0"/>
              </a:defRPr>
            </a:lvl4pPr>
            <a:lvl5pPr>
              <a:buClrTx/>
              <a:buFont typeface="Wingdings" pitchFamily="2" charset="2"/>
              <a:buChar char="o"/>
              <a:defRPr sz="1300" b="0">
                <a:solidFill>
                  <a:schemeClr val="tx2"/>
                </a:solidFill>
                <a:latin typeface="Calibri Light"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Box 8"/>
          <p:cNvSpPr txBox="1"/>
          <p:nvPr userDrawn="1"/>
        </p:nvSpPr>
        <p:spPr bwMode="auto">
          <a:xfrm>
            <a:off x="5867400" y="4850349"/>
            <a:ext cx="3276600" cy="230832"/>
          </a:xfrm>
          <a:prstGeom prst="rect">
            <a:avLst/>
          </a:prstGeom>
          <a:noFill/>
          <a:ln w="9525">
            <a:noFill/>
            <a:miter lim="800000"/>
            <a:headEnd/>
            <a:tailEnd/>
          </a:ln>
        </p:spPr>
        <p:txBody>
          <a:bodyPr wrap="square" rtlCol="0">
            <a:spAutoFit/>
          </a:bodyPr>
          <a:lstStyle/>
          <a:p>
            <a:pPr algn="r"/>
            <a:r>
              <a:rPr lang="en-US" sz="900" b="0" u="none" dirty="0">
                <a:solidFill>
                  <a:srgbClr val="000000"/>
                </a:solidFill>
                <a:latin typeface="Calibri"/>
                <a:cs typeface="Mangal" pitchFamily="18" charset="0"/>
              </a:rPr>
              <a:t>© Microsoft Azure + </a:t>
            </a:r>
            <a:r>
              <a:rPr lang="en-US" sz="900" b="0" u="none">
                <a:solidFill>
                  <a:srgbClr val="000000"/>
                </a:solidFill>
                <a:latin typeface="Calibri"/>
                <a:cs typeface="Mangal" pitchFamily="18" charset="0"/>
              </a:rPr>
              <a:t>AI Conference </a:t>
            </a:r>
            <a:r>
              <a:rPr lang="en-US" sz="900" b="0" u="none" baseline="0">
                <a:solidFill>
                  <a:srgbClr val="000000"/>
                </a:solidFill>
                <a:latin typeface="Calibri"/>
                <a:cs typeface="Mangal" pitchFamily="18" charset="0"/>
              </a:rPr>
              <a:t> </a:t>
            </a:r>
            <a:r>
              <a:rPr lang="en-US" sz="900" b="0" u="none" dirty="0">
                <a:solidFill>
                  <a:srgbClr val="000000"/>
                </a:solidFill>
                <a:latin typeface="Calibri"/>
                <a:cs typeface="Mangal" pitchFamily="18" charset="0"/>
              </a:rPr>
              <a:t>All rights reserved.</a:t>
            </a:r>
          </a:p>
        </p:txBody>
      </p:sp>
      <p:pic>
        <p:nvPicPr>
          <p:cNvPr id="6" name="Picture 5">
            <a:extLst>
              <a:ext uri="{FF2B5EF4-FFF2-40B4-BE49-F238E27FC236}">
                <a16:creationId xmlns:a16="http://schemas.microsoft.com/office/drawing/2014/main" id="{48429163-CDAB-F346-95D3-8E1E311D5AEF}"/>
              </a:ext>
            </a:extLst>
          </p:cNvPr>
          <p:cNvPicPr>
            <a:picLocks noChangeAspect="1"/>
          </p:cNvPicPr>
          <p:nvPr userDrawn="1"/>
        </p:nvPicPr>
        <p:blipFill>
          <a:blip r:embed="rId2"/>
          <a:stretch>
            <a:fillRect/>
          </a:stretch>
        </p:blipFill>
        <p:spPr>
          <a:xfrm>
            <a:off x="228600" y="4365805"/>
            <a:ext cx="1447800" cy="617046"/>
          </a:xfrm>
          <a:prstGeom prst="rect">
            <a:avLst/>
          </a:prstGeom>
        </p:spPr>
      </p:pic>
    </p:spTree>
    <p:extLst>
      <p:ext uri="{BB962C8B-B14F-4D97-AF65-F5344CB8AC3E}">
        <p14:creationId xmlns:p14="http://schemas.microsoft.com/office/powerpoint/2010/main" val="2221048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theme" Target="../theme/theme2.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theme" Target="../theme/theme3.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slideLayout" Target="../slideLayouts/slideLayout59.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1025"/>
          <p:cNvSpPr>
            <a:spLocks noGrp="1" noChangeArrowheads="1"/>
          </p:cNvSpPr>
          <p:nvPr>
            <p:ph type="body" idx="1"/>
          </p:nvPr>
        </p:nvSpPr>
        <p:spPr bwMode="auto">
          <a:xfrm>
            <a:off x="457200" y="1028700"/>
            <a:ext cx="8229600" cy="33718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1026"/>
          <p:cNvSpPr>
            <a:spLocks noGrp="1" noChangeArrowheads="1"/>
          </p:cNvSpPr>
          <p:nvPr>
            <p:ph type="title"/>
          </p:nvPr>
        </p:nvSpPr>
        <p:spPr bwMode="auto">
          <a:xfrm>
            <a:off x="457200" y="228600"/>
            <a:ext cx="8229600" cy="5715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20524839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80" r:id="rId10"/>
    <p:sldLayoutId id="2147483681" r:id="rId11"/>
    <p:sldLayoutId id="2147483710" r:id="rId12"/>
    <p:sldLayoutId id="2147483711" r:id="rId13"/>
  </p:sldLayoutIdLst>
  <p:transition>
    <p:fade/>
  </p:transition>
  <p:hf hdr="0" ftr="0" dt="0"/>
  <p:txStyles>
    <p:titleStyle>
      <a:lvl1pPr marL="0" indent="0" algn="ctr" defTabSz="-13873163" rtl="0" eaLnBrk="1" fontAlgn="base" hangingPunct="1">
        <a:spcBef>
          <a:spcPct val="0"/>
        </a:spcBef>
        <a:spcAft>
          <a:spcPct val="0"/>
        </a:spcAft>
        <a:defRPr lang="en-US" sz="2900" b="1" dirty="0" smtClean="0">
          <a:solidFill>
            <a:schemeClr val="accent2"/>
          </a:solidFill>
          <a:latin typeface="Calibri"/>
          <a:ea typeface="+mj-ea"/>
          <a:cs typeface="Segoe UI" pitchFamily="34" charset="0"/>
        </a:defRPr>
      </a:lvl1pPr>
      <a:lvl2pPr marL="342900" indent="-342900" algn="ctr" defTabSz="-13873163" rtl="0" eaLnBrk="1" fontAlgn="base" hangingPunct="1">
        <a:spcBef>
          <a:spcPct val="0"/>
        </a:spcBef>
        <a:spcAft>
          <a:spcPct val="0"/>
        </a:spcAft>
        <a:defRPr sz="2800" b="1">
          <a:solidFill>
            <a:schemeClr val="tx2"/>
          </a:solidFill>
          <a:latin typeface="Myriad Pro" pitchFamily="34" charset="0"/>
          <a:cs typeface="Segoe UI" pitchFamily="34" charset="0"/>
        </a:defRPr>
      </a:lvl2pPr>
      <a:lvl3pPr marL="342900" indent="-342900" algn="ctr" defTabSz="-13873163" rtl="0" eaLnBrk="1" fontAlgn="base" hangingPunct="1">
        <a:spcBef>
          <a:spcPct val="0"/>
        </a:spcBef>
        <a:spcAft>
          <a:spcPct val="0"/>
        </a:spcAft>
        <a:defRPr sz="2800" b="1">
          <a:solidFill>
            <a:schemeClr val="tx2"/>
          </a:solidFill>
          <a:latin typeface="Myriad Pro" pitchFamily="34" charset="0"/>
          <a:cs typeface="Segoe UI" pitchFamily="34" charset="0"/>
        </a:defRPr>
      </a:lvl3pPr>
      <a:lvl4pPr marL="342900" indent="-342900" algn="ctr" defTabSz="-13873163" rtl="0" eaLnBrk="1" fontAlgn="base" hangingPunct="1">
        <a:spcBef>
          <a:spcPct val="0"/>
        </a:spcBef>
        <a:spcAft>
          <a:spcPct val="0"/>
        </a:spcAft>
        <a:defRPr sz="2800" b="1">
          <a:solidFill>
            <a:schemeClr val="tx2"/>
          </a:solidFill>
          <a:latin typeface="Myriad Pro" pitchFamily="34" charset="0"/>
          <a:cs typeface="Segoe UI" pitchFamily="34" charset="0"/>
        </a:defRPr>
      </a:lvl4pPr>
      <a:lvl5pPr marL="342900" indent="-342900" algn="ctr" defTabSz="-13873163" rtl="0" eaLnBrk="1" fontAlgn="base" hangingPunct="1">
        <a:spcBef>
          <a:spcPct val="0"/>
        </a:spcBef>
        <a:spcAft>
          <a:spcPct val="0"/>
        </a:spcAft>
        <a:defRPr sz="2800" b="1">
          <a:solidFill>
            <a:schemeClr val="tx2"/>
          </a:solidFill>
          <a:latin typeface="Myriad Pro" pitchFamily="34" charset="0"/>
          <a:cs typeface="Segoe UI" pitchFamily="34" charset="0"/>
        </a:defRPr>
      </a:lvl5pPr>
      <a:lvl6pPr marL="457200" algn="l" eaLnBrk="1" fontAlgn="base" hangingPunct="1">
        <a:spcBef>
          <a:spcPct val="0"/>
        </a:spcBef>
        <a:spcAft>
          <a:spcPct val="0"/>
        </a:spcAft>
        <a:defRPr sz="2800" b="1">
          <a:solidFill>
            <a:schemeClr val="tx2">
              <a:alpha val="100000"/>
            </a:schemeClr>
          </a:solidFill>
          <a:latin typeface="Verdana"/>
        </a:defRPr>
      </a:lvl6pPr>
      <a:lvl7pPr marL="914400" algn="l" eaLnBrk="1" fontAlgn="base" hangingPunct="1">
        <a:spcBef>
          <a:spcPct val="0"/>
        </a:spcBef>
        <a:spcAft>
          <a:spcPct val="0"/>
        </a:spcAft>
        <a:defRPr sz="2800" b="1">
          <a:solidFill>
            <a:schemeClr val="tx2">
              <a:alpha val="100000"/>
            </a:schemeClr>
          </a:solidFill>
          <a:latin typeface="Verdana"/>
        </a:defRPr>
      </a:lvl7pPr>
      <a:lvl8pPr marL="1371600" algn="l" eaLnBrk="1" fontAlgn="base" hangingPunct="1">
        <a:spcBef>
          <a:spcPct val="0"/>
        </a:spcBef>
        <a:spcAft>
          <a:spcPct val="0"/>
        </a:spcAft>
        <a:defRPr sz="2800" b="1">
          <a:solidFill>
            <a:schemeClr val="tx2">
              <a:alpha val="100000"/>
            </a:schemeClr>
          </a:solidFill>
          <a:latin typeface="Verdana"/>
        </a:defRPr>
      </a:lvl8pPr>
      <a:lvl9pPr marL="1828800" algn="l" eaLnBrk="1" fontAlgn="base" hangingPunct="1">
        <a:spcBef>
          <a:spcPct val="0"/>
        </a:spcBef>
        <a:spcAft>
          <a:spcPct val="0"/>
        </a:spcAft>
        <a:defRPr sz="2800" b="1">
          <a:solidFill>
            <a:schemeClr val="tx2">
              <a:alpha val="100000"/>
            </a:schemeClr>
          </a:solidFill>
          <a:latin typeface="Verdana"/>
        </a:defRPr>
      </a:lvl9pPr>
    </p:titleStyle>
    <p:bodyStyle>
      <a:lvl1pPr marL="342900" indent="-342900" algn="l" defTabSz="-13873163" rtl="0" eaLnBrk="1" fontAlgn="base" hangingPunct="1">
        <a:spcBef>
          <a:spcPct val="20000"/>
        </a:spcBef>
        <a:spcAft>
          <a:spcPct val="0"/>
        </a:spcAft>
        <a:buFont typeface="Wingdings" pitchFamily="2" charset="2"/>
        <a:buChar char="§"/>
        <a:defRPr sz="2100" b="1">
          <a:solidFill>
            <a:schemeClr val="tx1"/>
          </a:solidFill>
          <a:latin typeface="Calibri" pitchFamily="34" charset="0"/>
          <a:ea typeface="+mn-ea"/>
          <a:cs typeface="Segoe UI" pitchFamily="34" charset="0"/>
        </a:defRPr>
      </a:lvl1pPr>
      <a:lvl2pPr marL="742950" indent="-285750" algn="l" defTabSz="-13873163" rtl="0" eaLnBrk="1" fontAlgn="base" hangingPunct="1">
        <a:spcBef>
          <a:spcPct val="20000"/>
        </a:spcBef>
        <a:spcAft>
          <a:spcPct val="0"/>
        </a:spcAft>
        <a:buSzPct val="50000"/>
        <a:buFont typeface="Wingdings" pitchFamily="2" charset="2"/>
        <a:buChar char="o"/>
        <a:defRPr sz="1900">
          <a:solidFill>
            <a:schemeClr val="tx1"/>
          </a:solidFill>
          <a:latin typeface="Calibri Light" pitchFamily="34" charset="0"/>
          <a:cs typeface="Segoe UI" pitchFamily="34" charset="0"/>
        </a:defRPr>
      </a:lvl2pPr>
      <a:lvl3pPr marL="1143000" indent="-228600" algn="l" defTabSz="-13873163" rtl="0" eaLnBrk="1" fontAlgn="base" hangingPunct="1">
        <a:spcBef>
          <a:spcPct val="20000"/>
        </a:spcBef>
        <a:spcAft>
          <a:spcPct val="0"/>
        </a:spcAft>
        <a:buSzPct val="50000"/>
        <a:buFont typeface="Wingdings" pitchFamily="2" charset="2"/>
        <a:buChar char="o"/>
        <a:defRPr sz="1700">
          <a:solidFill>
            <a:schemeClr val="tx1"/>
          </a:solidFill>
          <a:latin typeface="Calibri Light" pitchFamily="34" charset="0"/>
          <a:cs typeface="Segoe UI" pitchFamily="34" charset="0"/>
        </a:defRPr>
      </a:lvl3pPr>
      <a:lvl4pPr marL="1600200" indent="-228600" algn="l" defTabSz="-13873163" rtl="0" eaLnBrk="1" fontAlgn="base" hangingPunct="1">
        <a:spcBef>
          <a:spcPct val="20000"/>
        </a:spcBef>
        <a:spcAft>
          <a:spcPct val="0"/>
        </a:spcAft>
        <a:buSzPct val="50000"/>
        <a:buFont typeface="Wingdings" pitchFamily="2" charset="2"/>
        <a:buChar char="o"/>
        <a:defRPr sz="1500">
          <a:solidFill>
            <a:schemeClr val="tx1"/>
          </a:solidFill>
          <a:latin typeface="Calibri Light" pitchFamily="34" charset="0"/>
          <a:cs typeface="Segoe UI" pitchFamily="34" charset="0"/>
        </a:defRPr>
      </a:lvl4pPr>
      <a:lvl5pPr marL="2057400" indent="-228600" algn="l" defTabSz="-13873163" rtl="0" eaLnBrk="1" fontAlgn="base" hangingPunct="1">
        <a:spcBef>
          <a:spcPct val="20000"/>
        </a:spcBef>
        <a:spcAft>
          <a:spcPct val="0"/>
        </a:spcAft>
        <a:buSzPct val="50000"/>
        <a:buFont typeface="Wingdings" pitchFamily="2" charset="2"/>
        <a:buChar char="o"/>
        <a:defRPr sz="1300">
          <a:solidFill>
            <a:schemeClr val="tx1"/>
          </a:solidFill>
          <a:latin typeface="Calibri Light" pitchFamily="34" charset="0"/>
          <a:cs typeface="Segoe UI" pitchFamily="34" charset="0"/>
        </a:defRPr>
      </a:lvl5pPr>
      <a:lvl6pPr marL="2514600" indent="-228600" algn="l" eaLnBrk="1" fontAlgn="base" hangingPunct="1">
        <a:spcBef>
          <a:spcPct val="20000"/>
        </a:spcBef>
        <a:spcAft>
          <a:spcPct val="0"/>
        </a:spcAft>
        <a:buClr>
          <a:schemeClr val="accent1">
            <a:alpha val="100000"/>
          </a:schemeClr>
        </a:buClr>
        <a:buFont typeface="Wingdings"/>
        <a:buChar char=""/>
        <a:defRPr sz="1400" b="1">
          <a:solidFill>
            <a:schemeClr val="tx1">
              <a:alpha val="100000"/>
            </a:schemeClr>
          </a:solidFill>
          <a:latin typeface="+mn-lt"/>
        </a:defRPr>
      </a:lvl6pPr>
      <a:lvl7pPr marL="2971800" indent="-228600" algn="l" eaLnBrk="1" fontAlgn="base" hangingPunct="1">
        <a:spcBef>
          <a:spcPct val="20000"/>
        </a:spcBef>
        <a:spcAft>
          <a:spcPct val="0"/>
        </a:spcAft>
        <a:buClr>
          <a:schemeClr val="accent1">
            <a:alpha val="100000"/>
          </a:schemeClr>
        </a:buClr>
        <a:buFont typeface="Wingdings"/>
        <a:buChar char=""/>
        <a:defRPr sz="1400" b="1">
          <a:solidFill>
            <a:schemeClr val="tx1">
              <a:alpha val="100000"/>
            </a:schemeClr>
          </a:solidFill>
          <a:latin typeface="+mn-lt"/>
        </a:defRPr>
      </a:lvl7pPr>
      <a:lvl8pPr marL="3429000" indent="-228600" algn="l" eaLnBrk="1" fontAlgn="base" hangingPunct="1">
        <a:spcBef>
          <a:spcPct val="20000"/>
        </a:spcBef>
        <a:spcAft>
          <a:spcPct val="0"/>
        </a:spcAft>
        <a:buClr>
          <a:schemeClr val="accent1">
            <a:alpha val="100000"/>
          </a:schemeClr>
        </a:buClr>
        <a:buFont typeface="Wingdings"/>
        <a:buChar char=""/>
        <a:defRPr sz="1400" b="1">
          <a:solidFill>
            <a:schemeClr val="tx1">
              <a:alpha val="100000"/>
            </a:schemeClr>
          </a:solidFill>
          <a:latin typeface="+mn-lt"/>
        </a:defRPr>
      </a:lvl8pPr>
      <a:lvl9pPr marL="3886200" indent="-228600" algn="l" eaLnBrk="1" fontAlgn="base" hangingPunct="1">
        <a:spcBef>
          <a:spcPct val="20000"/>
        </a:spcBef>
        <a:spcAft>
          <a:spcPct val="0"/>
        </a:spcAft>
        <a:buClr>
          <a:schemeClr val="accent1">
            <a:alpha val="100000"/>
          </a:schemeClr>
        </a:buClr>
        <a:buFont typeface="Wingdings"/>
        <a:buChar char=""/>
        <a:defRPr sz="1400" b="1">
          <a:solidFill>
            <a:schemeClr val="tx1">
              <a:alpha val="100000"/>
            </a:schemeClr>
          </a:solidFill>
          <a:latin typeface="+mn-lt"/>
        </a:defRPr>
      </a:lvl9pPr>
    </p:bodyStyle>
    <p:otherStyle>
      <a:lvl1pPr algn="l" eaLnBrk="1" fontAlgn="base" hangingPunct="1">
        <a:spcBef>
          <a:spcPct val="0"/>
        </a:spcBef>
        <a:spcAft>
          <a:spcPct val="0"/>
        </a:spcAft>
        <a:defRPr>
          <a:solidFill>
            <a:schemeClr val="tx1">
              <a:alpha val="100000"/>
            </a:schemeClr>
          </a:solidFill>
          <a:latin typeface="Arial"/>
        </a:defRPr>
      </a:lvl1pPr>
      <a:lvl2pPr marL="457200" algn="l" eaLnBrk="1" fontAlgn="base" hangingPunct="1">
        <a:spcBef>
          <a:spcPct val="0"/>
        </a:spcBef>
        <a:spcAft>
          <a:spcPct val="0"/>
        </a:spcAft>
        <a:defRPr>
          <a:solidFill>
            <a:schemeClr val="tx1">
              <a:alpha val="100000"/>
            </a:schemeClr>
          </a:solidFill>
          <a:latin typeface="Arial"/>
        </a:defRPr>
      </a:lvl2pPr>
      <a:lvl3pPr marL="914400" algn="l" eaLnBrk="1" fontAlgn="base" hangingPunct="1">
        <a:spcBef>
          <a:spcPct val="0"/>
        </a:spcBef>
        <a:spcAft>
          <a:spcPct val="0"/>
        </a:spcAft>
        <a:defRPr>
          <a:solidFill>
            <a:schemeClr val="tx1">
              <a:alpha val="100000"/>
            </a:schemeClr>
          </a:solidFill>
          <a:latin typeface="Arial"/>
        </a:defRPr>
      </a:lvl3pPr>
      <a:lvl4pPr marL="1371600" algn="l" eaLnBrk="1" fontAlgn="base" hangingPunct="1">
        <a:spcBef>
          <a:spcPct val="0"/>
        </a:spcBef>
        <a:spcAft>
          <a:spcPct val="0"/>
        </a:spcAft>
        <a:defRPr>
          <a:solidFill>
            <a:schemeClr val="tx1">
              <a:alpha val="100000"/>
            </a:schemeClr>
          </a:solidFill>
          <a:latin typeface="Arial"/>
        </a:defRPr>
      </a:lvl4pPr>
      <a:lvl5pPr marL="1828800" algn="l" eaLnBrk="1" fontAlgn="base" hangingPunct="1">
        <a:spcBef>
          <a:spcPct val="0"/>
        </a:spcBef>
        <a:spcAft>
          <a:spcPct val="0"/>
        </a:spcAft>
        <a:defRPr>
          <a:solidFill>
            <a:schemeClr val="tx1">
              <a:alpha val="100000"/>
            </a:schemeClr>
          </a:solidFill>
          <a:latin typeface="Arial"/>
        </a:defRPr>
      </a:lvl5pPr>
      <a:lvl6pPr marL="2286000" algn="l" eaLnBrk="1" fontAlgn="base" hangingPunct="1">
        <a:spcBef>
          <a:spcPct val="0"/>
        </a:spcBef>
        <a:spcAft>
          <a:spcPct val="0"/>
        </a:spcAft>
        <a:defRPr>
          <a:solidFill>
            <a:schemeClr val="tx1">
              <a:alpha val="100000"/>
            </a:schemeClr>
          </a:solidFill>
          <a:latin typeface="Arial"/>
        </a:defRPr>
      </a:lvl6pPr>
      <a:lvl7pPr marL="2743200" algn="l" eaLnBrk="1" fontAlgn="base" hangingPunct="1">
        <a:spcBef>
          <a:spcPct val="0"/>
        </a:spcBef>
        <a:spcAft>
          <a:spcPct val="0"/>
        </a:spcAft>
        <a:defRPr>
          <a:solidFill>
            <a:schemeClr val="tx1">
              <a:alpha val="100000"/>
            </a:schemeClr>
          </a:solidFill>
          <a:latin typeface="Arial"/>
        </a:defRPr>
      </a:lvl7pPr>
      <a:lvl8pPr marL="3200400" algn="l" eaLnBrk="1" fontAlgn="base" hangingPunct="1">
        <a:spcBef>
          <a:spcPct val="0"/>
        </a:spcBef>
        <a:spcAft>
          <a:spcPct val="0"/>
        </a:spcAft>
        <a:defRPr>
          <a:solidFill>
            <a:schemeClr val="tx1">
              <a:alpha val="100000"/>
            </a:schemeClr>
          </a:solidFill>
          <a:latin typeface="Arial"/>
        </a:defRPr>
      </a:lvl8pPr>
      <a:lvl9pPr marL="3657600" algn="l" eaLnBrk="1" fontAlgn="base" hangingPunct="1">
        <a:spcBef>
          <a:spcPct val="0"/>
        </a:spcBef>
        <a:spcAft>
          <a:spcPct val="0"/>
        </a:spcAft>
        <a:defRPr>
          <a:solidFill>
            <a:schemeClr val="tx1">
              <a:alpha val="100000"/>
            </a:schemeClr>
          </a:solidFill>
          <a:latin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1025"/>
          <p:cNvSpPr>
            <a:spLocks noGrp="1" noChangeArrowheads="1"/>
          </p:cNvSpPr>
          <p:nvPr>
            <p:ph type="body" idx="1"/>
          </p:nvPr>
        </p:nvSpPr>
        <p:spPr bwMode="auto">
          <a:xfrm>
            <a:off x="457200" y="1028700"/>
            <a:ext cx="8229600" cy="33718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1026"/>
          <p:cNvSpPr>
            <a:spLocks noGrp="1" noChangeArrowheads="1"/>
          </p:cNvSpPr>
          <p:nvPr>
            <p:ph type="title"/>
          </p:nvPr>
        </p:nvSpPr>
        <p:spPr bwMode="auto">
          <a:xfrm>
            <a:off x="457200" y="228600"/>
            <a:ext cx="8229600" cy="5715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1344323119"/>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Lst>
  <p:transition>
    <p:fade/>
  </p:transition>
  <p:hf hdr="0" ftr="0" dt="0"/>
  <p:txStyles>
    <p:titleStyle>
      <a:lvl1pPr marL="0" indent="0" algn="ctr" defTabSz="-13873163" rtl="0" eaLnBrk="1" fontAlgn="base" hangingPunct="1">
        <a:spcBef>
          <a:spcPct val="0"/>
        </a:spcBef>
        <a:spcAft>
          <a:spcPct val="0"/>
        </a:spcAft>
        <a:defRPr lang="en-US" sz="2900" b="1" dirty="0" smtClean="0">
          <a:solidFill>
            <a:schemeClr val="accent2"/>
          </a:solidFill>
          <a:latin typeface="Calibri"/>
          <a:ea typeface="+mj-ea"/>
          <a:cs typeface="Segoe UI" pitchFamily="34" charset="0"/>
        </a:defRPr>
      </a:lvl1pPr>
      <a:lvl2pPr marL="342900" indent="-342900" algn="ctr" defTabSz="-13873163" rtl="0" eaLnBrk="1" fontAlgn="base" hangingPunct="1">
        <a:spcBef>
          <a:spcPct val="0"/>
        </a:spcBef>
        <a:spcAft>
          <a:spcPct val="0"/>
        </a:spcAft>
        <a:defRPr sz="2800" b="1">
          <a:solidFill>
            <a:schemeClr val="tx2"/>
          </a:solidFill>
          <a:latin typeface="Myriad Pro" pitchFamily="34" charset="0"/>
          <a:cs typeface="Segoe UI" pitchFamily="34" charset="0"/>
        </a:defRPr>
      </a:lvl2pPr>
      <a:lvl3pPr marL="342900" indent="-342900" algn="ctr" defTabSz="-13873163" rtl="0" eaLnBrk="1" fontAlgn="base" hangingPunct="1">
        <a:spcBef>
          <a:spcPct val="0"/>
        </a:spcBef>
        <a:spcAft>
          <a:spcPct val="0"/>
        </a:spcAft>
        <a:defRPr sz="2800" b="1">
          <a:solidFill>
            <a:schemeClr val="tx2"/>
          </a:solidFill>
          <a:latin typeface="Myriad Pro" pitchFamily="34" charset="0"/>
          <a:cs typeface="Segoe UI" pitchFamily="34" charset="0"/>
        </a:defRPr>
      </a:lvl3pPr>
      <a:lvl4pPr marL="342900" indent="-342900" algn="ctr" defTabSz="-13873163" rtl="0" eaLnBrk="1" fontAlgn="base" hangingPunct="1">
        <a:spcBef>
          <a:spcPct val="0"/>
        </a:spcBef>
        <a:spcAft>
          <a:spcPct val="0"/>
        </a:spcAft>
        <a:defRPr sz="2800" b="1">
          <a:solidFill>
            <a:schemeClr val="tx2"/>
          </a:solidFill>
          <a:latin typeface="Myriad Pro" pitchFamily="34" charset="0"/>
          <a:cs typeface="Segoe UI" pitchFamily="34" charset="0"/>
        </a:defRPr>
      </a:lvl4pPr>
      <a:lvl5pPr marL="342900" indent="-342900" algn="ctr" defTabSz="-13873163" rtl="0" eaLnBrk="1" fontAlgn="base" hangingPunct="1">
        <a:spcBef>
          <a:spcPct val="0"/>
        </a:spcBef>
        <a:spcAft>
          <a:spcPct val="0"/>
        </a:spcAft>
        <a:defRPr sz="2800" b="1">
          <a:solidFill>
            <a:schemeClr val="tx2"/>
          </a:solidFill>
          <a:latin typeface="Myriad Pro" pitchFamily="34" charset="0"/>
          <a:cs typeface="Segoe UI" pitchFamily="34" charset="0"/>
        </a:defRPr>
      </a:lvl5pPr>
      <a:lvl6pPr marL="457200" algn="l" eaLnBrk="1" fontAlgn="base" hangingPunct="1">
        <a:spcBef>
          <a:spcPct val="0"/>
        </a:spcBef>
        <a:spcAft>
          <a:spcPct val="0"/>
        </a:spcAft>
        <a:defRPr sz="2800" b="1">
          <a:solidFill>
            <a:schemeClr val="tx2">
              <a:alpha val="100000"/>
            </a:schemeClr>
          </a:solidFill>
          <a:latin typeface="Verdana"/>
        </a:defRPr>
      </a:lvl6pPr>
      <a:lvl7pPr marL="914400" algn="l" eaLnBrk="1" fontAlgn="base" hangingPunct="1">
        <a:spcBef>
          <a:spcPct val="0"/>
        </a:spcBef>
        <a:spcAft>
          <a:spcPct val="0"/>
        </a:spcAft>
        <a:defRPr sz="2800" b="1">
          <a:solidFill>
            <a:schemeClr val="tx2">
              <a:alpha val="100000"/>
            </a:schemeClr>
          </a:solidFill>
          <a:latin typeface="Verdana"/>
        </a:defRPr>
      </a:lvl7pPr>
      <a:lvl8pPr marL="1371600" algn="l" eaLnBrk="1" fontAlgn="base" hangingPunct="1">
        <a:spcBef>
          <a:spcPct val="0"/>
        </a:spcBef>
        <a:spcAft>
          <a:spcPct val="0"/>
        </a:spcAft>
        <a:defRPr sz="2800" b="1">
          <a:solidFill>
            <a:schemeClr val="tx2">
              <a:alpha val="100000"/>
            </a:schemeClr>
          </a:solidFill>
          <a:latin typeface="Verdana"/>
        </a:defRPr>
      </a:lvl8pPr>
      <a:lvl9pPr marL="1828800" algn="l" eaLnBrk="1" fontAlgn="base" hangingPunct="1">
        <a:spcBef>
          <a:spcPct val="0"/>
        </a:spcBef>
        <a:spcAft>
          <a:spcPct val="0"/>
        </a:spcAft>
        <a:defRPr sz="2800" b="1">
          <a:solidFill>
            <a:schemeClr val="tx2">
              <a:alpha val="100000"/>
            </a:schemeClr>
          </a:solidFill>
          <a:latin typeface="Verdana"/>
        </a:defRPr>
      </a:lvl9pPr>
    </p:titleStyle>
    <p:bodyStyle>
      <a:lvl1pPr marL="342900" indent="-342900" algn="l" defTabSz="-13873163" rtl="0" eaLnBrk="1" fontAlgn="base" hangingPunct="1">
        <a:spcBef>
          <a:spcPct val="20000"/>
        </a:spcBef>
        <a:spcAft>
          <a:spcPct val="0"/>
        </a:spcAft>
        <a:buFont typeface="Wingdings" pitchFamily="2" charset="2"/>
        <a:buChar char="§"/>
        <a:defRPr sz="2100" b="1">
          <a:solidFill>
            <a:schemeClr val="tx1"/>
          </a:solidFill>
          <a:latin typeface="Calibri" pitchFamily="34" charset="0"/>
          <a:ea typeface="+mn-ea"/>
          <a:cs typeface="Segoe UI" pitchFamily="34" charset="0"/>
        </a:defRPr>
      </a:lvl1pPr>
      <a:lvl2pPr marL="742950" indent="-285750" algn="l" defTabSz="-13873163" rtl="0" eaLnBrk="1" fontAlgn="base" hangingPunct="1">
        <a:spcBef>
          <a:spcPct val="20000"/>
        </a:spcBef>
        <a:spcAft>
          <a:spcPct val="0"/>
        </a:spcAft>
        <a:buSzPct val="50000"/>
        <a:buFont typeface="Wingdings" pitchFamily="2" charset="2"/>
        <a:buChar char="o"/>
        <a:defRPr sz="1900">
          <a:solidFill>
            <a:schemeClr val="tx1"/>
          </a:solidFill>
          <a:latin typeface="Calibri Light" pitchFamily="34" charset="0"/>
          <a:cs typeface="Segoe UI" pitchFamily="34" charset="0"/>
        </a:defRPr>
      </a:lvl2pPr>
      <a:lvl3pPr marL="1143000" indent="-228600" algn="l" defTabSz="-13873163" rtl="0" eaLnBrk="1" fontAlgn="base" hangingPunct="1">
        <a:spcBef>
          <a:spcPct val="20000"/>
        </a:spcBef>
        <a:spcAft>
          <a:spcPct val="0"/>
        </a:spcAft>
        <a:buSzPct val="50000"/>
        <a:buFont typeface="Wingdings" pitchFamily="2" charset="2"/>
        <a:buChar char="o"/>
        <a:defRPr sz="1700">
          <a:solidFill>
            <a:schemeClr val="tx1"/>
          </a:solidFill>
          <a:latin typeface="Calibri Light" pitchFamily="34" charset="0"/>
          <a:cs typeface="Segoe UI" pitchFamily="34" charset="0"/>
        </a:defRPr>
      </a:lvl3pPr>
      <a:lvl4pPr marL="1600200" indent="-228600" algn="l" defTabSz="-13873163" rtl="0" eaLnBrk="1" fontAlgn="base" hangingPunct="1">
        <a:spcBef>
          <a:spcPct val="20000"/>
        </a:spcBef>
        <a:spcAft>
          <a:spcPct val="0"/>
        </a:spcAft>
        <a:buSzPct val="50000"/>
        <a:buFont typeface="Wingdings" pitchFamily="2" charset="2"/>
        <a:buChar char="o"/>
        <a:defRPr sz="1500">
          <a:solidFill>
            <a:schemeClr val="tx1"/>
          </a:solidFill>
          <a:latin typeface="Calibri Light" pitchFamily="34" charset="0"/>
          <a:cs typeface="Segoe UI" pitchFamily="34" charset="0"/>
        </a:defRPr>
      </a:lvl4pPr>
      <a:lvl5pPr marL="2057400" indent="-228600" algn="l" defTabSz="-13873163" rtl="0" eaLnBrk="1" fontAlgn="base" hangingPunct="1">
        <a:spcBef>
          <a:spcPct val="20000"/>
        </a:spcBef>
        <a:spcAft>
          <a:spcPct val="0"/>
        </a:spcAft>
        <a:buSzPct val="50000"/>
        <a:buFont typeface="Wingdings" pitchFamily="2" charset="2"/>
        <a:buChar char="o"/>
        <a:defRPr sz="1300">
          <a:solidFill>
            <a:schemeClr val="tx1"/>
          </a:solidFill>
          <a:latin typeface="Calibri Light" pitchFamily="34" charset="0"/>
          <a:cs typeface="Segoe UI" pitchFamily="34" charset="0"/>
        </a:defRPr>
      </a:lvl5pPr>
      <a:lvl6pPr marL="2514600" indent="-228600" algn="l" eaLnBrk="1" fontAlgn="base" hangingPunct="1">
        <a:spcBef>
          <a:spcPct val="20000"/>
        </a:spcBef>
        <a:spcAft>
          <a:spcPct val="0"/>
        </a:spcAft>
        <a:buClr>
          <a:schemeClr val="accent1">
            <a:alpha val="100000"/>
          </a:schemeClr>
        </a:buClr>
        <a:buFont typeface="Wingdings"/>
        <a:buChar char=""/>
        <a:defRPr sz="1400" b="1">
          <a:solidFill>
            <a:schemeClr val="tx1">
              <a:alpha val="100000"/>
            </a:schemeClr>
          </a:solidFill>
          <a:latin typeface="+mn-lt"/>
        </a:defRPr>
      </a:lvl6pPr>
      <a:lvl7pPr marL="2971800" indent="-228600" algn="l" eaLnBrk="1" fontAlgn="base" hangingPunct="1">
        <a:spcBef>
          <a:spcPct val="20000"/>
        </a:spcBef>
        <a:spcAft>
          <a:spcPct val="0"/>
        </a:spcAft>
        <a:buClr>
          <a:schemeClr val="accent1">
            <a:alpha val="100000"/>
          </a:schemeClr>
        </a:buClr>
        <a:buFont typeface="Wingdings"/>
        <a:buChar char=""/>
        <a:defRPr sz="1400" b="1">
          <a:solidFill>
            <a:schemeClr val="tx1">
              <a:alpha val="100000"/>
            </a:schemeClr>
          </a:solidFill>
          <a:latin typeface="+mn-lt"/>
        </a:defRPr>
      </a:lvl7pPr>
      <a:lvl8pPr marL="3429000" indent="-228600" algn="l" eaLnBrk="1" fontAlgn="base" hangingPunct="1">
        <a:spcBef>
          <a:spcPct val="20000"/>
        </a:spcBef>
        <a:spcAft>
          <a:spcPct val="0"/>
        </a:spcAft>
        <a:buClr>
          <a:schemeClr val="accent1">
            <a:alpha val="100000"/>
          </a:schemeClr>
        </a:buClr>
        <a:buFont typeface="Wingdings"/>
        <a:buChar char=""/>
        <a:defRPr sz="1400" b="1">
          <a:solidFill>
            <a:schemeClr val="tx1">
              <a:alpha val="100000"/>
            </a:schemeClr>
          </a:solidFill>
          <a:latin typeface="+mn-lt"/>
        </a:defRPr>
      </a:lvl8pPr>
      <a:lvl9pPr marL="3886200" indent="-228600" algn="l" eaLnBrk="1" fontAlgn="base" hangingPunct="1">
        <a:spcBef>
          <a:spcPct val="20000"/>
        </a:spcBef>
        <a:spcAft>
          <a:spcPct val="0"/>
        </a:spcAft>
        <a:buClr>
          <a:schemeClr val="accent1">
            <a:alpha val="100000"/>
          </a:schemeClr>
        </a:buClr>
        <a:buFont typeface="Wingdings"/>
        <a:buChar char=""/>
        <a:defRPr sz="1400" b="1">
          <a:solidFill>
            <a:schemeClr val="tx1">
              <a:alpha val="100000"/>
            </a:schemeClr>
          </a:solidFill>
          <a:latin typeface="+mn-lt"/>
        </a:defRPr>
      </a:lvl9pPr>
    </p:bodyStyle>
    <p:otherStyle>
      <a:lvl1pPr algn="l" eaLnBrk="1" fontAlgn="base" hangingPunct="1">
        <a:spcBef>
          <a:spcPct val="0"/>
        </a:spcBef>
        <a:spcAft>
          <a:spcPct val="0"/>
        </a:spcAft>
        <a:defRPr>
          <a:solidFill>
            <a:schemeClr val="tx1">
              <a:alpha val="100000"/>
            </a:schemeClr>
          </a:solidFill>
          <a:latin typeface="Arial"/>
        </a:defRPr>
      </a:lvl1pPr>
      <a:lvl2pPr marL="457200" algn="l" eaLnBrk="1" fontAlgn="base" hangingPunct="1">
        <a:spcBef>
          <a:spcPct val="0"/>
        </a:spcBef>
        <a:spcAft>
          <a:spcPct val="0"/>
        </a:spcAft>
        <a:defRPr>
          <a:solidFill>
            <a:schemeClr val="tx1">
              <a:alpha val="100000"/>
            </a:schemeClr>
          </a:solidFill>
          <a:latin typeface="Arial"/>
        </a:defRPr>
      </a:lvl2pPr>
      <a:lvl3pPr marL="914400" algn="l" eaLnBrk="1" fontAlgn="base" hangingPunct="1">
        <a:spcBef>
          <a:spcPct val="0"/>
        </a:spcBef>
        <a:spcAft>
          <a:spcPct val="0"/>
        </a:spcAft>
        <a:defRPr>
          <a:solidFill>
            <a:schemeClr val="tx1">
              <a:alpha val="100000"/>
            </a:schemeClr>
          </a:solidFill>
          <a:latin typeface="Arial"/>
        </a:defRPr>
      </a:lvl3pPr>
      <a:lvl4pPr marL="1371600" algn="l" eaLnBrk="1" fontAlgn="base" hangingPunct="1">
        <a:spcBef>
          <a:spcPct val="0"/>
        </a:spcBef>
        <a:spcAft>
          <a:spcPct val="0"/>
        </a:spcAft>
        <a:defRPr>
          <a:solidFill>
            <a:schemeClr val="tx1">
              <a:alpha val="100000"/>
            </a:schemeClr>
          </a:solidFill>
          <a:latin typeface="Arial"/>
        </a:defRPr>
      </a:lvl4pPr>
      <a:lvl5pPr marL="1828800" algn="l" eaLnBrk="1" fontAlgn="base" hangingPunct="1">
        <a:spcBef>
          <a:spcPct val="0"/>
        </a:spcBef>
        <a:spcAft>
          <a:spcPct val="0"/>
        </a:spcAft>
        <a:defRPr>
          <a:solidFill>
            <a:schemeClr val="tx1">
              <a:alpha val="100000"/>
            </a:schemeClr>
          </a:solidFill>
          <a:latin typeface="Arial"/>
        </a:defRPr>
      </a:lvl5pPr>
      <a:lvl6pPr marL="2286000" algn="l" eaLnBrk="1" fontAlgn="base" hangingPunct="1">
        <a:spcBef>
          <a:spcPct val="0"/>
        </a:spcBef>
        <a:spcAft>
          <a:spcPct val="0"/>
        </a:spcAft>
        <a:defRPr>
          <a:solidFill>
            <a:schemeClr val="tx1">
              <a:alpha val="100000"/>
            </a:schemeClr>
          </a:solidFill>
          <a:latin typeface="Arial"/>
        </a:defRPr>
      </a:lvl6pPr>
      <a:lvl7pPr marL="2743200" algn="l" eaLnBrk="1" fontAlgn="base" hangingPunct="1">
        <a:spcBef>
          <a:spcPct val="0"/>
        </a:spcBef>
        <a:spcAft>
          <a:spcPct val="0"/>
        </a:spcAft>
        <a:defRPr>
          <a:solidFill>
            <a:schemeClr val="tx1">
              <a:alpha val="100000"/>
            </a:schemeClr>
          </a:solidFill>
          <a:latin typeface="Arial"/>
        </a:defRPr>
      </a:lvl7pPr>
      <a:lvl8pPr marL="3200400" algn="l" eaLnBrk="1" fontAlgn="base" hangingPunct="1">
        <a:spcBef>
          <a:spcPct val="0"/>
        </a:spcBef>
        <a:spcAft>
          <a:spcPct val="0"/>
        </a:spcAft>
        <a:defRPr>
          <a:solidFill>
            <a:schemeClr val="tx1">
              <a:alpha val="100000"/>
            </a:schemeClr>
          </a:solidFill>
          <a:latin typeface="Arial"/>
        </a:defRPr>
      </a:lvl8pPr>
      <a:lvl9pPr marL="3657600" algn="l" eaLnBrk="1" fontAlgn="base" hangingPunct="1">
        <a:spcBef>
          <a:spcPct val="0"/>
        </a:spcBef>
        <a:spcAft>
          <a:spcPct val="0"/>
        </a:spcAft>
        <a:defRPr>
          <a:solidFill>
            <a:schemeClr val="tx1">
              <a:alpha val="100000"/>
            </a:schemeClr>
          </a:solidFill>
          <a:latin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1025"/>
          <p:cNvSpPr>
            <a:spLocks noGrp="1" noChangeArrowheads="1"/>
          </p:cNvSpPr>
          <p:nvPr>
            <p:ph type="body" idx="1"/>
          </p:nvPr>
        </p:nvSpPr>
        <p:spPr bwMode="auto">
          <a:xfrm>
            <a:off x="457200" y="1028700"/>
            <a:ext cx="8229600" cy="33718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1026"/>
          <p:cNvSpPr>
            <a:spLocks noGrp="1" noChangeArrowheads="1"/>
          </p:cNvSpPr>
          <p:nvPr>
            <p:ph type="title"/>
          </p:nvPr>
        </p:nvSpPr>
        <p:spPr bwMode="auto">
          <a:xfrm>
            <a:off x="457200" y="228600"/>
            <a:ext cx="8229600" cy="5715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861388170"/>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Lst>
  <p:transition>
    <p:fade/>
  </p:transition>
  <p:hf hdr="0" ftr="0" dt="0"/>
  <p:txStyles>
    <p:titleStyle>
      <a:lvl1pPr marL="0" indent="0" algn="ctr" defTabSz="-13873163" rtl="0" eaLnBrk="1" fontAlgn="base" hangingPunct="1">
        <a:spcBef>
          <a:spcPct val="0"/>
        </a:spcBef>
        <a:spcAft>
          <a:spcPct val="0"/>
        </a:spcAft>
        <a:defRPr lang="en-US" sz="2900" b="1" dirty="0" smtClean="0">
          <a:solidFill>
            <a:schemeClr val="accent2"/>
          </a:solidFill>
          <a:latin typeface="Calibri"/>
          <a:ea typeface="+mj-ea"/>
          <a:cs typeface="Segoe UI" pitchFamily="34" charset="0"/>
        </a:defRPr>
      </a:lvl1pPr>
      <a:lvl2pPr marL="342900" indent="-342900" algn="ctr" defTabSz="-13873163" rtl="0" eaLnBrk="1" fontAlgn="base" hangingPunct="1">
        <a:spcBef>
          <a:spcPct val="0"/>
        </a:spcBef>
        <a:spcAft>
          <a:spcPct val="0"/>
        </a:spcAft>
        <a:defRPr sz="2800" b="1">
          <a:solidFill>
            <a:schemeClr val="tx2"/>
          </a:solidFill>
          <a:latin typeface="Myriad Pro" pitchFamily="34" charset="0"/>
          <a:cs typeface="Segoe UI" pitchFamily="34" charset="0"/>
        </a:defRPr>
      </a:lvl2pPr>
      <a:lvl3pPr marL="342900" indent="-342900" algn="ctr" defTabSz="-13873163" rtl="0" eaLnBrk="1" fontAlgn="base" hangingPunct="1">
        <a:spcBef>
          <a:spcPct val="0"/>
        </a:spcBef>
        <a:spcAft>
          <a:spcPct val="0"/>
        </a:spcAft>
        <a:defRPr sz="2800" b="1">
          <a:solidFill>
            <a:schemeClr val="tx2"/>
          </a:solidFill>
          <a:latin typeface="Myriad Pro" pitchFamily="34" charset="0"/>
          <a:cs typeface="Segoe UI" pitchFamily="34" charset="0"/>
        </a:defRPr>
      </a:lvl3pPr>
      <a:lvl4pPr marL="342900" indent="-342900" algn="ctr" defTabSz="-13873163" rtl="0" eaLnBrk="1" fontAlgn="base" hangingPunct="1">
        <a:spcBef>
          <a:spcPct val="0"/>
        </a:spcBef>
        <a:spcAft>
          <a:spcPct val="0"/>
        </a:spcAft>
        <a:defRPr sz="2800" b="1">
          <a:solidFill>
            <a:schemeClr val="tx2"/>
          </a:solidFill>
          <a:latin typeface="Myriad Pro" pitchFamily="34" charset="0"/>
          <a:cs typeface="Segoe UI" pitchFamily="34" charset="0"/>
        </a:defRPr>
      </a:lvl4pPr>
      <a:lvl5pPr marL="342900" indent="-342900" algn="ctr" defTabSz="-13873163" rtl="0" eaLnBrk="1" fontAlgn="base" hangingPunct="1">
        <a:spcBef>
          <a:spcPct val="0"/>
        </a:spcBef>
        <a:spcAft>
          <a:spcPct val="0"/>
        </a:spcAft>
        <a:defRPr sz="2800" b="1">
          <a:solidFill>
            <a:schemeClr val="tx2"/>
          </a:solidFill>
          <a:latin typeface="Myriad Pro" pitchFamily="34" charset="0"/>
          <a:cs typeface="Segoe UI" pitchFamily="34" charset="0"/>
        </a:defRPr>
      </a:lvl5pPr>
      <a:lvl6pPr marL="457200" algn="l" eaLnBrk="1" fontAlgn="base" hangingPunct="1">
        <a:spcBef>
          <a:spcPct val="0"/>
        </a:spcBef>
        <a:spcAft>
          <a:spcPct val="0"/>
        </a:spcAft>
        <a:defRPr sz="2800" b="1">
          <a:solidFill>
            <a:schemeClr val="tx2">
              <a:alpha val="100000"/>
            </a:schemeClr>
          </a:solidFill>
          <a:latin typeface="Verdana"/>
        </a:defRPr>
      </a:lvl6pPr>
      <a:lvl7pPr marL="914400" algn="l" eaLnBrk="1" fontAlgn="base" hangingPunct="1">
        <a:spcBef>
          <a:spcPct val="0"/>
        </a:spcBef>
        <a:spcAft>
          <a:spcPct val="0"/>
        </a:spcAft>
        <a:defRPr sz="2800" b="1">
          <a:solidFill>
            <a:schemeClr val="tx2">
              <a:alpha val="100000"/>
            </a:schemeClr>
          </a:solidFill>
          <a:latin typeface="Verdana"/>
        </a:defRPr>
      </a:lvl7pPr>
      <a:lvl8pPr marL="1371600" algn="l" eaLnBrk="1" fontAlgn="base" hangingPunct="1">
        <a:spcBef>
          <a:spcPct val="0"/>
        </a:spcBef>
        <a:spcAft>
          <a:spcPct val="0"/>
        </a:spcAft>
        <a:defRPr sz="2800" b="1">
          <a:solidFill>
            <a:schemeClr val="tx2">
              <a:alpha val="100000"/>
            </a:schemeClr>
          </a:solidFill>
          <a:latin typeface="Verdana"/>
        </a:defRPr>
      </a:lvl8pPr>
      <a:lvl9pPr marL="1828800" algn="l" eaLnBrk="1" fontAlgn="base" hangingPunct="1">
        <a:spcBef>
          <a:spcPct val="0"/>
        </a:spcBef>
        <a:spcAft>
          <a:spcPct val="0"/>
        </a:spcAft>
        <a:defRPr sz="2800" b="1">
          <a:solidFill>
            <a:schemeClr val="tx2">
              <a:alpha val="100000"/>
            </a:schemeClr>
          </a:solidFill>
          <a:latin typeface="Verdana"/>
        </a:defRPr>
      </a:lvl9pPr>
    </p:titleStyle>
    <p:bodyStyle>
      <a:lvl1pPr marL="342900" indent="-342900" algn="l" defTabSz="-13873163" rtl="0" eaLnBrk="1" fontAlgn="base" hangingPunct="1">
        <a:spcBef>
          <a:spcPct val="20000"/>
        </a:spcBef>
        <a:spcAft>
          <a:spcPct val="0"/>
        </a:spcAft>
        <a:buFont typeface="Wingdings" pitchFamily="2" charset="2"/>
        <a:buChar char="§"/>
        <a:defRPr sz="2100" b="1">
          <a:solidFill>
            <a:schemeClr val="tx1"/>
          </a:solidFill>
          <a:latin typeface="Calibri" pitchFamily="34" charset="0"/>
          <a:ea typeface="+mn-ea"/>
          <a:cs typeface="Segoe UI" pitchFamily="34" charset="0"/>
        </a:defRPr>
      </a:lvl1pPr>
      <a:lvl2pPr marL="742950" indent="-285750" algn="l" defTabSz="-13873163" rtl="0" eaLnBrk="1" fontAlgn="base" hangingPunct="1">
        <a:spcBef>
          <a:spcPct val="20000"/>
        </a:spcBef>
        <a:spcAft>
          <a:spcPct val="0"/>
        </a:spcAft>
        <a:buSzPct val="50000"/>
        <a:buFont typeface="Wingdings" pitchFamily="2" charset="2"/>
        <a:buChar char="o"/>
        <a:defRPr sz="1900">
          <a:solidFill>
            <a:schemeClr val="tx1"/>
          </a:solidFill>
          <a:latin typeface="Calibri Light" pitchFamily="34" charset="0"/>
          <a:cs typeface="Segoe UI" pitchFamily="34" charset="0"/>
        </a:defRPr>
      </a:lvl2pPr>
      <a:lvl3pPr marL="1143000" indent="-228600" algn="l" defTabSz="-13873163" rtl="0" eaLnBrk="1" fontAlgn="base" hangingPunct="1">
        <a:spcBef>
          <a:spcPct val="20000"/>
        </a:spcBef>
        <a:spcAft>
          <a:spcPct val="0"/>
        </a:spcAft>
        <a:buSzPct val="50000"/>
        <a:buFont typeface="Wingdings" pitchFamily="2" charset="2"/>
        <a:buChar char="o"/>
        <a:defRPr sz="1700">
          <a:solidFill>
            <a:schemeClr val="tx1"/>
          </a:solidFill>
          <a:latin typeface="Calibri Light" pitchFamily="34" charset="0"/>
          <a:cs typeface="Segoe UI" pitchFamily="34" charset="0"/>
        </a:defRPr>
      </a:lvl3pPr>
      <a:lvl4pPr marL="1600200" indent="-228600" algn="l" defTabSz="-13873163" rtl="0" eaLnBrk="1" fontAlgn="base" hangingPunct="1">
        <a:spcBef>
          <a:spcPct val="20000"/>
        </a:spcBef>
        <a:spcAft>
          <a:spcPct val="0"/>
        </a:spcAft>
        <a:buSzPct val="50000"/>
        <a:buFont typeface="Wingdings" pitchFamily="2" charset="2"/>
        <a:buChar char="o"/>
        <a:defRPr sz="1500">
          <a:solidFill>
            <a:schemeClr val="tx1"/>
          </a:solidFill>
          <a:latin typeface="Calibri Light" pitchFamily="34" charset="0"/>
          <a:cs typeface="Segoe UI" pitchFamily="34" charset="0"/>
        </a:defRPr>
      </a:lvl4pPr>
      <a:lvl5pPr marL="2057400" indent="-228600" algn="l" defTabSz="-13873163" rtl="0" eaLnBrk="1" fontAlgn="base" hangingPunct="1">
        <a:spcBef>
          <a:spcPct val="20000"/>
        </a:spcBef>
        <a:spcAft>
          <a:spcPct val="0"/>
        </a:spcAft>
        <a:buSzPct val="50000"/>
        <a:buFont typeface="Wingdings" pitchFamily="2" charset="2"/>
        <a:buChar char="o"/>
        <a:defRPr sz="1300">
          <a:solidFill>
            <a:schemeClr val="tx1"/>
          </a:solidFill>
          <a:latin typeface="Calibri Light" pitchFamily="34" charset="0"/>
          <a:cs typeface="Segoe UI" pitchFamily="34" charset="0"/>
        </a:defRPr>
      </a:lvl5pPr>
      <a:lvl6pPr marL="2514600" indent="-228600" algn="l" eaLnBrk="1" fontAlgn="base" hangingPunct="1">
        <a:spcBef>
          <a:spcPct val="20000"/>
        </a:spcBef>
        <a:spcAft>
          <a:spcPct val="0"/>
        </a:spcAft>
        <a:buClr>
          <a:schemeClr val="accent1">
            <a:alpha val="100000"/>
          </a:schemeClr>
        </a:buClr>
        <a:buFont typeface="Wingdings"/>
        <a:buChar char=""/>
        <a:defRPr sz="1400" b="1">
          <a:solidFill>
            <a:schemeClr val="tx1">
              <a:alpha val="100000"/>
            </a:schemeClr>
          </a:solidFill>
          <a:latin typeface="+mn-lt"/>
        </a:defRPr>
      </a:lvl6pPr>
      <a:lvl7pPr marL="2971800" indent="-228600" algn="l" eaLnBrk="1" fontAlgn="base" hangingPunct="1">
        <a:spcBef>
          <a:spcPct val="20000"/>
        </a:spcBef>
        <a:spcAft>
          <a:spcPct val="0"/>
        </a:spcAft>
        <a:buClr>
          <a:schemeClr val="accent1">
            <a:alpha val="100000"/>
          </a:schemeClr>
        </a:buClr>
        <a:buFont typeface="Wingdings"/>
        <a:buChar char=""/>
        <a:defRPr sz="1400" b="1">
          <a:solidFill>
            <a:schemeClr val="tx1">
              <a:alpha val="100000"/>
            </a:schemeClr>
          </a:solidFill>
          <a:latin typeface="+mn-lt"/>
        </a:defRPr>
      </a:lvl7pPr>
      <a:lvl8pPr marL="3429000" indent="-228600" algn="l" eaLnBrk="1" fontAlgn="base" hangingPunct="1">
        <a:spcBef>
          <a:spcPct val="20000"/>
        </a:spcBef>
        <a:spcAft>
          <a:spcPct val="0"/>
        </a:spcAft>
        <a:buClr>
          <a:schemeClr val="accent1">
            <a:alpha val="100000"/>
          </a:schemeClr>
        </a:buClr>
        <a:buFont typeface="Wingdings"/>
        <a:buChar char=""/>
        <a:defRPr sz="1400" b="1">
          <a:solidFill>
            <a:schemeClr val="tx1">
              <a:alpha val="100000"/>
            </a:schemeClr>
          </a:solidFill>
          <a:latin typeface="+mn-lt"/>
        </a:defRPr>
      </a:lvl8pPr>
      <a:lvl9pPr marL="3886200" indent="-228600" algn="l" eaLnBrk="1" fontAlgn="base" hangingPunct="1">
        <a:spcBef>
          <a:spcPct val="20000"/>
        </a:spcBef>
        <a:spcAft>
          <a:spcPct val="0"/>
        </a:spcAft>
        <a:buClr>
          <a:schemeClr val="accent1">
            <a:alpha val="100000"/>
          </a:schemeClr>
        </a:buClr>
        <a:buFont typeface="Wingdings"/>
        <a:buChar char=""/>
        <a:defRPr sz="1400" b="1">
          <a:solidFill>
            <a:schemeClr val="tx1">
              <a:alpha val="100000"/>
            </a:schemeClr>
          </a:solidFill>
          <a:latin typeface="+mn-lt"/>
        </a:defRPr>
      </a:lvl9pPr>
    </p:bodyStyle>
    <p:otherStyle>
      <a:lvl1pPr algn="l" eaLnBrk="1" fontAlgn="base" hangingPunct="1">
        <a:spcBef>
          <a:spcPct val="0"/>
        </a:spcBef>
        <a:spcAft>
          <a:spcPct val="0"/>
        </a:spcAft>
        <a:defRPr>
          <a:solidFill>
            <a:schemeClr val="tx1">
              <a:alpha val="100000"/>
            </a:schemeClr>
          </a:solidFill>
          <a:latin typeface="Arial"/>
        </a:defRPr>
      </a:lvl1pPr>
      <a:lvl2pPr marL="457200" algn="l" eaLnBrk="1" fontAlgn="base" hangingPunct="1">
        <a:spcBef>
          <a:spcPct val="0"/>
        </a:spcBef>
        <a:spcAft>
          <a:spcPct val="0"/>
        </a:spcAft>
        <a:defRPr>
          <a:solidFill>
            <a:schemeClr val="tx1">
              <a:alpha val="100000"/>
            </a:schemeClr>
          </a:solidFill>
          <a:latin typeface="Arial"/>
        </a:defRPr>
      </a:lvl2pPr>
      <a:lvl3pPr marL="914400" algn="l" eaLnBrk="1" fontAlgn="base" hangingPunct="1">
        <a:spcBef>
          <a:spcPct val="0"/>
        </a:spcBef>
        <a:spcAft>
          <a:spcPct val="0"/>
        </a:spcAft>
        <a:defRPr>
          <a:solidFill>
            <a:schemeClr val="tx1">
              <a:alpha val="100000"/>
            </a:schemeClr>
          </a:solidFill>
          <a:latin typeface="Arial"/>
        </a:defRPr>
      </a:lvl3pPr>
      <a:lvl4pPr marL="1371600" algn="l" eaLnBrk="1" fontAlgn="base" hangingPunct="1">
        <a:spcBef>
          <a:spcPct val="0"/>
        </a:spcBef>
        <a:spcAft>
          <a:spcPct val="0"/>
        </a:spcAft>
        <a:defRPr>
          <a:solidFill>
            <a:schemeClr val="tx1">
              <a:alpha val="100000"/>
            </a:schemeClr>
          </a:solidFill>
          <a:latin typeface="Arial"/>
        </a:defRPr>
      </a:lvl4pPr>
      <a:lvl5pPr marL="1828800" algn="l" eaLnBrk="1" fontAlgn="base" hangingPunct="1">
        <a:spcBef>
          <a:spcPct val="0"/>
        </a:spcBef>
        <a:spcAft>
          <a:spcPct val="0"/>
        </a:spcAft>
        <a:defRPr>
          <a:solidFill>
            <a:schemeClr val="tx1">
              <a:alpha val="100000"/>
            </a:schemeClr>
          </a:solidFill>
          <a:latin typeface="Arial"/>
        </a:defRPr>
      </a:lvl5pPr>
      <a:lvl6pPr marL="2286000" algn="l" eaLnBrk="1" fontAlgn="base" hangingPunct="1">
        <a:spcBef>
          <a:spcPct val="0"/>
        </a:spcBef>
        <a:spcAft>
          <a:spcPct val="0"/>
        </a:spcAft>
        <a:defRPr>
          <a:solidFill>
            <a:schemeClr val="tx1">
              <a:alpha val="100000"/>
            </a:schemeClr>
          </a:solidFill>
          <a:latin typeface="Arial"/>
        </a:defRPr>
      </a:lvl6pPr>
      <a:lvl7pPr marL="2743200" algn="l" eaLnBrk="1" fontAlgn="base" hangingPunct="1">
        <a:spcBef>
          <a:spcPct val="0"/>
        </a:spcBef>
        <a:spcAft>
          <a:spcPct val="0"/>
        </a:spcAft>
        <a:defRPr>
          <a:solidFill>
            <a:schemeClr val="tx1">
              <a:alpha val="100000"/>
            </a:schemeClr>
          </a:solidFill>
          <a:latin typeface="Arial"/>
        </a:defRPr>
      </a:lvl7pPr>
      <a:lvl8pPr marL="3200400" algn="l" eaLnBrk="1" fontAlgn="base" hangingPunct="1">
        <a:spcBef>
          <a:spcPct val="0"/>
        </a:spcBef>
        <a:spcAft>
          <a:spcPct val="0"/>
        </a:spcAft>
        <a:defRPr>
          <a:solidFill>
            <a:schemeClr val="tx1">
              <a:alpha val="100000"/>
            </a:schemeClr>
          </a:solidFill>
          <a:latin typeface="Arial"/>
        </a:defRPr>
      </a:lvl8pPr>
      <a:lvl9pPr marL="3657600" algn="l" eaLnBrk="1" fontAlgn="base" hangingPunct="1">
        <a:spcBef>
          <a:spcPct val="0"/>
        </a:spcBef>
        <a:spcAft>
          <a:spcPct val="0"/>
        </a:spcAft>
        <a:defRPr>
          <a:solidFill>
            <a:schemeClr val="tx1">
              <a:alpha val="100000"/>
            </a:schemeClr>
          </a:solidFill>
          <a:latin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441197" y="342900"/>
            <a:ext cx="8263890" cy="415499"/>
          </a:xfrm>
          <a:prstGeom prst="rect">
            <a:avLst/>
          </a:prstGeom>
        </p:spPr>
        <p:txBody>
          <a:bodyPr vert="horz" wrap="square" lIns="0" tIns="0" rIns="0" bIns="0" rtlCol="0" anchor="t">
            <a:spAutoFit/>
          </a:bodyPr>
          <a:lstStyle/>
          <a:p>
            <a:r>
              <a:rPr lang="en-US"/>
              <a:t>Click to edit Master title style</a:t>
            </a:r>
            <a:endParaRPr lang="en-US" dirty="0"/>
          </a:p>
        </p:txBody>
      </p:sp>
      <p:sp>
        <p:nvSpPr>
          <p:cNvPr id="4" name="Text Placeholder 3"/>
          <p:cNvSpPr>
            <a:spLocks noGrp="1"/>
          </p:cNvSpPr>
          <p:nvPr userDrawn="1">
            <p:ph type="body" idx="1"/>
          </p:nvPr>
        </p:nvSpPr>
        <p:spPr>
          <a:xfrm>
            <a:off x="438150" y="1076628"/>
            <a:ext cx="8263890" cy="1209562"/>
          </a:xfrm>
          <a:prstGeom prst="rect">
            <a:avLst/>
          </a:prstGeom>
        </p:spPr>
        <p:txBody>
          <a:bodyPr vert="horz" wrap="square" lIns="0" tIns="0" rIns="0" bIns="0" rtlCol="0">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9144000" cy="51435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438912" cy="438912"/>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defTabSz="699354" fontAlgn="base">
              <a:lnSpc>
                <a:spcPct val="90000"/>
              </a:lnSpc>
              <a:spcBef>
                <a:spcPct val="0"/>
              </a:spcBef>
              <a:spcAft>
                <a:spcPct val="0"/>
              </a:spcAft>
            </a:pPr>
            <a:endParaRPr lang="en-US" sz="1800" dirty="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19456" cy="21945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defTabSz="699354" fontAlgn="base">
              <a:lnSpc>
                <a:spcPct val="90000"/>
              </a:lnSpc>
              <a:spcBef>
                <a:spcPct val="0"/>
              </a:spcBef>
              <a:spcAft>
                <a:spcPct val="0"/>
              </a:spcAft>
            </a:pPr>
            <a:endParaRPr lang="en-US" sz="1800" dirty="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190771362"/>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 id="2147483701" r:id="rId18"/>
    <p:sldLayoutId id="2147483702" r:id="rId19"/>
    <p:sldLayoutId id="2147483703" r:id="rId20"/>
    <p:sldLayoutId id="2147483704" r:id="rId21"/>
    <p:sldLayoutId id="2147483705" r:id="rId22"/>
    <p:sldLayoutId id="2147483706" r:id="rId23"/>
    <p:sldLayoutId id="2147483707" r:id="rId24"/>
    <p:sldLayoutId id="2147483708" r:id="rId25"/>
    <p:sldLayoutId id="2147483709" r:id="rId26"/>
  </p:sldLayoutIdLst>
  <p:transition>
    <p:fade/>
  </p:transition>
  <p:hf sldNum="0" hdr="0" ftr="0" dt="0"/>
  <p:txStyles>
    <p:titleStyle>
      <a:lvl1pPr algn="l" defTabSz="699557" rtl="0" eaLnBrk="1" latinLnBrk="0" hangingPunct="1">
        <a:lnSpc>
          <a:spcPct val="100000"/>
        </a:lnSpc>
        <a:spcBef>
          <a:spcPct val="0"/>
        </a:spcBef>
        <a:buNone/>
        <a:defRPr lang="en-US" sz="2700" b="0" kern="1200" cap="none" spc="-38"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171450" marR="0" indent="-171450" algn="l" defTabSz="699557"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1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342900" marR="0" indent="-171450" algn="l" defTabSz="699557"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500" kern="1200" spc="0" baseline="0">
          <a:gradFill>
            <a:gsLst>
              <a:gs pos="1250">
                <a:schemeClr val="tx1"/>
              </a:gs>
              <a:gs pos="100000">
                <a:schemeClr val="tx1"/>
              </a:gs>
            </a:gsLst>
            <a:lin ang="5400000" scaled="0"/>
          </a:gradFill>
          <a:latin typeface="+mn-lt"/>
          <a:ea typeface="+mn-ea"/>
          <a:cs typeface="+mn-cs"/>
        </a:defRPr>
      </a:lvl2pPr>
      <a:lvl3pPr marL="492919" marR="0" indent="-150019" algn="l" defTabSz="699557"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gradFill>
            <a:gsLst>
              <a:gs pos="1250">
                <a:schemeClr val="tx1"/>
              </a:gs>
              <a:gs pos="100000">
                <a:schemeClr val="tx1"/>
              </a:gs>
            </a:gsLst>
            <a:lin ang="5400000" scaled="0"/>
          </a:gradFill>
          <a:latin typeface="+mn-lt"/>
          <a:ea typeface="+mn-ea"/>
          <a:cs typeface="+mn-cs"/>
        </a:defRPr>
      </a:lvl3pPr>
      <a:lvl4pPr marL="632222" marR="0" indent="-135731" algn="l" defTabSz="699557"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50" kern="1200" spc="0" baseline="0">
          <a:gradFill>
            <a:gsLst>
              <a:gs pos="1250">
                <a:schemeClr val="tx1"/>
              </a:gs>
              <a:gs pos="100000">
                <a:schemeClr val="tx1"/>
              </a:gs>
            </a:gsLst>
            <a:lin ang="5400000" scaled="0"/>
          </a:gradFill>
          <a:latin typeface="+mn-lt"/>
          <a:ea typeface="+mn-ea"/>
          <a:cs typeface="+mn-cs"/>
        </a:defRPr>
      </a:lvl4pPr>
      <a:lvl5pPr marL="767954" marR="0" indent="-126206" algn="l" defTabSz="699557"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50" kern="1200" spc="0" baseline="0">
          <a:gradFill>
            <a:gsLst>
              <a:gs pos="1250">
                <a:schemeClr val="tx1"/>
              </a:gs>
              <a:gs pos="100000">
                <a:schemeClr val="tx1"/>
              </a:gs>
            </a:gsLst>
            <a:lin ang="5400000" scaled="0"/>
          </a:gradFill>
          <a:latin typeface="+mn-lt"/>
          <a:ea typeface="+mn-ea"/>
          <a:cs typeface="+mn-cs"/>
        </a:defRPr>
      </a:lvl5pPr>
      <a:lvl6pPr marL="1923780" indent="-174890" algn="l" defTabSz="699557"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73559" indent="-174890" algn="l" defTabSz="699557"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623337" indent="-174890" algn="l" defTabSz="699557"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73116" indent="-174890" algn="l" defTabSz="69955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99557" rtl="0" eaLnBrk="1" latinLnBrk="0" hangingPunct="1">
        <a:defRPr sz="1350" kern="1200">
          <a:solidFill>
            <a:schemeClr val="tx1"/>
          </a:solidFill>
          <a:latin typeface="+mn-lt"/>
          <a:ea typeface="+mn-ea"/>
          <a:cs typeface="+mn-cs"/>
        </a:defRPr>
      </a:lvl1pPr>
      <a:lvl2pPr marL="349778" algn="l" defTabSz="699557" rtl="0" eaLnBrk="1" latinLnBrk="0" hangingPunct="1">
        <a:defRPr sz="1350" kern="1200">
          <a:solidFill>
            <a:schemeClr val="tx1"/>
          </a:solidFill>
          <a:latin typeface="+mn-lt"/>
          <a:ea typeface="+mn-ea"/>
          <a:cs typeface="+mn-cs"/>
        </a:defRPr>
      </a:lvl2pPr>
      <a:lvl3pPr marL="699557" algn="l" defTabSz="699557" rtl="0" eaLnBrk="1" latinLnBrk="0" hangingPunct="1">
        <a:defRPr sz="1350" kern="1200">
          <a:solidFill>
            <a:schemeClr val="tx1"/>
          </a:solidFill>
          <a:latin typeface="+mn-lt"/>
          <a:ea typeface="+mn-ea"/>
          <a:cs typeface="+mn-cs"/>
        </a:defRPr>
      </a:lvl3pPr>
      <a:lvl4pPr marL="1049335" algn="l" defTabSz="699557" rtl="0" eaLnBrk="1" latinLnBrk="0" hangingPunct="1">
        <a:defRPr sz="1350" kern="1200">
          <a:solidFill>
            <a:schemeClr val="tx1"/>
          </a:solidFill>
          <a:latin typeface="+mn-lt"/>
          <a:ea typeface="+mn-ea"/>
          <a:cs typeface="+mn-cs"/>
        </a:defRPr>
      </a:lvl4pPr>
      <a:lvl5pPr marL="1399113" algn="l" defTabSz="699557" rtl="0" eaLnBrk="1" latinLnBrk="0" hangingPunct="1">
        <a:defRPr sz="1350" kern="1200">
          <a:solidFill>
            <a:schemeClr val="tx1"/>
          </a:solidFill>
          <a:latin typeface="+mn-lt"/>
          <a:ea typeface="+mn-ea"/>
          <a:cs typeface="+mn-cs"/>
        </a:defRPr>
      </a:lvl5pPr>
      <a:lvl6pPr marL="1748892" algn="l" defTabSz="699557" rtl="0" eaLnBrk="1" latinLnBrk="0" hangingPunct="1">
        <a:defRPr sz="1350" kern="1200">
          <a:solidFill>
            <a:schemeClr val="tx1"/>
          </a:solidFill>
          <a:latin typeface="+mn-lt"/>
          <a:ea typeface="+mn-ea"/>
          <a:cs typeface="+mn-cs"/>
        </a:defRPr>
      </a:lvl6pPr>
      <a:lvl7pPr marL="2098670" algn="l" defTabSz="699557" rtl="0" eaLnBrk="1" latinLnBrk="0" hangingPunct="1">
        <a:defRPr sz="1350" kern="1200">
          <a:solidFill>
            <a:schemeClr val="tx1"/>
          </a:solidFill>
          <a:latin typeface="+mn-lt"/>
          <a:ea typeface="+mn-ea"/>
          <a:cs typeface="+mn-cs"/>
        </a:defRPr>
      </a:lvl7pPr>
      <a:lvl8pPr marL="2448448" algn="l" defTabSz="699557" rtl="0" eaLnBrk="1" latinLnBrk="0" hangingPunct="1">
        <a:defRPr sz="1350" kern="1200">
          <a:solidFill>
            <a:schemeClr val="tx1"/>
          </a:solidFill>
          <a:latin typeface="+mn-lt"/>
          <a:ea typeface="+mn-ea"/>
          <a:cs typeface="+mn-cs"/>
        </a:defRPr>
      </a:lvl8pPr>
      <a:lvl9pPr marL="2798227" algn="l" defTabSz="699557"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mailto:dan@solliance.net"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svg"/><Relationship Id="rId7" Type="http://schemas.openxmlformats.org/officeDocument/2006/relationships/image" Target="../media/image34.sv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38.svg"/><Relationship Id="rId5" Type="http://schemas.openxmlformats.org/officeDocument/2006/relationships/image" Target="../media/image32.sv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svg"/></Relationships>
</file>

<file path=ppt/slides/_rels/slide1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svg"/><Relationship Id="rId7" Type="http://schemas.openxmlformats.org/officeDocument/2006/relationships/image" Target="../media/image44.sv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svg"/><Relationship Id="rId4" Type="http://schemas.openxmlformats.org/officeDocument/2006/relationships/image" Target="../media/image41.png"/><Relationship Id="rId9" Type="http://schemas.openxmlformats.org/officeDocument/2006/relationships/image" Target="../media/image46.svg"/></Relationships>
</file>

<file path=ppt/slides/_rels/slide18.xml.rels><?xml version="1.0" encoding="UTF-8" standalone="yes"?>
<Relationships xmlns="http://schemas.openxmlformats.org/package/2006/relationships"><Relationship Id="rId8" Type="http://schemas.openxmlformats.org/officeDocument/2006/relationships/image" Target="../media/image53.emf"/><Relationship Id="rId13" Type="http://schemas.openxmlformats.org/officeDocument/2006/relationships/image" Target="../media/image58.png"/><Relationship Id="rId18" Type="http://schemas.openxmlformats.org/officeDocument/2006/relationships/image" Target="../media/image63.png"/><Relationship Id="rId3" Type="http://schemas.openxmlformats.org/officeDocument/2006/relationships/image" Target="../media/image48.svg"/><Relationship Id="rId7" Type="http://schemas.openxmlformats.org/officeDocument/2006/relationships/image" Target="../media/image52.emf"/><Relationship Id="rId12" Type="http://schemas.openxmlformats.org/officeDocument/2006/relationships/image" Target="../media/image57.png"/><Relationship Id="rId17" Type="http://schemas.openxmlformats.org/officeDocument/2006/relationships/image" Target="../media/image62.png"/><Relationship Id="rId2" Type="http://schemas.openxmlformats.org/officeDocument/2006/relationships/image" Target="../media/image47.png"/><Relationship Id="rId16"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51.emf"/><Relationship Id="rId11" Type="http://schemas.openxmlformats.org/officeDocument/2006/relationships/image" Target="../media/image56.png"/><Relationship Id="rId5" Type="http://schemas.openxmlformats.org/officeDocument/2006/relationships/image" Target="../media/image50.emf"/><Relationship Id="rId15" Type="http://schemas.openxmlformats.org/officeDocument/2006/relationships/image" Target="../media/image60.png"/><Relationship Id="rId10" Type="http://schemas.openxmlformats.org/officeDocument/2006/relationships/image" Target="../media/image55.png"/><Relationship Id="rId19" Type="http://schemas.openxmlformats.org/officeDocument/2006/relationships/image" Target="../media/image64.png"/><Relationship Id="rId4" Type="http://schemas.openxmlformats.org/officeDocument/2006/relationships/image" Target="../media/image49.emf"/><Relationship Id="rId9" Type="http://schemas.openxmlformats.org/officeDocument/2006/relationships/image" Target="../media/image54.emf"/><Relationship Id="rId14" Type="http://schemas.openxmlformats.org/officeDocument/2006/relationships/image" Target="../media/image59.svg"/></Relationships>
</file>

<file path=ppt/slides/_rels/slide19.xml.rels><?xml version="1.0" encoding="UTF-8" standalone="yes"?>
<Relationships xmlns="http://schemas.openxmlformats.org/package/2006/relationships"><Relationship Id="rId3" Type="http://schemas.openxmlformats.org/officeDocument/2006/relationships/image" Target="../media/image65.tiff"/><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67.svg"/></Relationships>
</file>

<file path=ppt/slides/_rels/slide2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5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15.png"/><Relationship Id="rId7" Type="http://schemas.openxmlformats.org/officeDocument/2006/relationships/hyperlink" Target="http://aka.ms/smartpaper" TargetMode="External"/><Relationship Id="rId2" Type="http://schemas.openxmlformats.org/officeDocument/2006/relationships/notesSlide" Target="../notesSlides/notesSlide2.xml"/><Relationship Id="rId1" Type="http://schemas.openxmlformats.org/officeDocument/2006/relationships/slideLayout" Target="../slideLayouts/slideLayout33.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png"/><Relationship Id="rId9" Type="http://schemas.openxmlformats.org/officeDocument/2006/relationships/image" Target="../media/image20.jpeg"/></Relationships>
</file>

<file path=ppt/slides/_rels/slide3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br>
              <a:rPr lang="en-US" sz="3600" dirty="0">
                <a:solidFill>
                  <a:schemeClr val="tx1"/>
                </a:solidFill>
              </a:rPr>
            </a:br>
            <a:r>
              <a:rPr lang="en-US" sz="3600" dirty="0">
                <a:solidFill>
                  <a:schemeClr val="tx1"/>
                </a:solidFill>
              </a:rPr>
              <a:t>Running Multi-region Applications </a:t>
            </a:r>
            <a:br>
              <a:rPr lang="en-US" sz="3600" dirty="0">
                <a:solidFill>
                  <a:schemeClr val="tx1"/>
                </a:solidFill>
              </a:rPr>
            </a:br>
            <a:r>
              <a:rPr lang="en-US" sz="3600" dirty="0">
                <a:solidFill>
                  <a:schemeClr val="tx1"/>
                </a:solidFill>
              </a:rPr>
              <a:t>on Azure</a:t>
            </a:r>
          </a:p>
        </p:txBody>
      </p:sp>
      <p:sp>
        <p:nvSpPr>
          <p:cNvPr id="3" name="Subtitle 2"/>
          <p:cNvSpPr>
            <a:spLocks noGrp="1"/>
          </p:cNvSpPr>
          <p:nvPr>
            <p:ph type="subTitle" idx="1"/>
          </p:nvPr>
        </p:nvSpPr>
        <p:spPr/>
        <p:txBody>
          <a:bodyPr/>
          <a:lstStyle/>
          <a:p>
            <a:r>
              <a:rPr lang="en-US" dirty="0">
                <a:solidFill>
                  <a:schemeClr val="tx1"/>
                </a:solidFill>
              </a:rPr>
              <a:t>Dan Patrick – Azure MVP</a:t>
            </a:r>
          </a:p>
          <a:p>
            <a:r>
              <a:rPr lang="en-US" dirty="0">
                <a:solidFill>
                  <a:schemeClr val="tx1"/>
                </a:solidFill>
                <a:hlinkClick r:id="rId3">
                  <a:extLst>
                    <a:ext uri="{A12FA001-AC4F-418D-AE19-62706E023703}">
                      <ahyp:hlinkClr xmlns:ahyp="http://schemas.microsoft.com/office/drawing/2018/hyperlinkcolor" val="tx"/>
                    </a:ext>
                  </a:extLst>
                </a:hlinkClick>
              </a:rPr>
              <a:t>dan@solliance.net</a:t>
            </a:r>
            <a:endParaRPr lang="en-US" dirty="0">
              <a:solidFill>
                <a:schemeClr val="tx1"/>
              </a:solidFill>
            </a:endParaRPr>
          </a:p>
          <a:p>
            <a:r>
              <a:rPr lang="en-US" dirty="0">
                <a:solidFill>
                  <a:schemeClr val="tx1"/>
                </a:solidFill>
              </a:rPr>
              <a:t>@deltadan</a:t>
            </a:r>
          </a:p>
        </p:txBody>
      </p:sp>
    </p:spTree>
    <p:extLst>
      <p:ext uri="{BB962C8B-B14F-4D97-AF65-F5344CB8AC3E}">
        <p14:creationId xmlns:p14="http://schemas.microsoft.com/office/powerpoint/2010/main" val="348168136"/>
      </p:ext>
    </p:extLst>
  </p:cSld>
  <p:clrMapOvr>
    <a:masterClrMapping/>
  </p:clrMapOvr>
  <mc:AlternateContent xmlns:mc="http://schemas.openxmlformats.org/markup-compatibility/2006" xmlns:p14="http://schemas.microsoft.com/office/powerpoint/2010/main">
    <mc:Choice Requires="p14">
      <p:transition p14:dur="0"/>
    </mc:Choice>
    <mc:Fallback xmlns:mv="urn:schemas-microsoft-com:mac:vml" xmlns="">
      <mp:transition xmlns:mp="http://schemas.microsoft.com/office/mac/powerpoint/2008/mai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0812421-FB9A-F64D-A68D-7E8031EAEA02}"/>
              </a:ext>
            </a:extLst>
          </p:cNvPr>
          <p:cNvSpPr>
            <a:spLocks noGrp="1"/>
          </p:cNvSpPr>
          <p:nvPr>
            <p:ph type="body" idx="1"/>
          </p:nvPr>
        </p:nvSpPr>
        <p:spPr/>
        <p:txBody>
          <a:bodyPr/>
          <a:lstStyle/>
          <a:p>
            <a:endParaRPr lang="en-US" dirty="0"/>
          </a:p>
        </p:txBody>
      </p:sp>
      <p:sp>
        <p:nvSpPr>
          <p:cNvPr id="3" name="Title 2">
            <a:extLst>
              <a:ext uri="{FF2B5EF4-FFF2-40B4-BE49-F238E27FC236}">
                <a16:creationId xmlns:a16="http://schemas.microsoft.com/office/drawing/2014/main" id="{B906EE4A-EB3B-0340-B634-CAE77170C304}"/>
              </a:ext>
            </a:extLst>
          </p:cNvPr>
          <p:cNvSpPr>
            <a:spLocks noGrp="1"/>
          </p:cNvSpPr>
          <p:nvPr>
            <p:ph type="title"/>
          </p:nvPr>
        </p:nvSpPr>
        <p:spPr/>
        <p:txBody>
          <a:bodyPr/>
          <a:lstStyle/>
          <a:p>
            <a:r>
              <a:rPr lang="en-US" dirty="0"/>
              <a:t>Azure components</a:t>
            </a:r>
          </a:p>
        </p:txBody>
      </p:sp>
    </p:spTree>
    <p:extLst>
      <p:ext uri="{BB962C8B-B14F-4D97-AF65-F5344CB8AC3E}">
        <p14:creationId xmlns:p14="http://schemas.microsoft.com/office/powerpoint/2010/main" val="2776341850"/>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5E4A3C1-C4D4-45DB-ABD0-324D1689FB35}"/>
              </a:ext>
            </a:extLst>
          </p:cNvPr>
          <p:cNvSpPr/>
          <p:nvPr/>
        </p:nvSpPr>
        <p:spPr>
          <a:xfrm>
            <a:off x="0" y="1181911"/>
            <a:ext cx="9144000" cy="3782144"/>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75" eaLnBrk="1" fontAlgn="auto" hangingPunct="1">
              <a:spcBef>
                <a:spcPts val="0"/>
              </a:spcBef>
              <a:spcAft>
                <a:spcPts val="0"/>
              </a:spcAft>
              <a:defRPr/>
            </a:pPr>
            <a:endParaRPr lang="en-US" sz="1324" dirty="0">
              <a:solidFill>
                <a:srgbClr val="FFFFFF"/>
              </a:solidFill>
              <a:latin typeface="Segoe UI"/>
            </a:endParaRPr>
          </a:p>
        </p:txBody>
      </p:sp>
      <p:sp>
        <p:nvSpPr>
          <p:cNvPr id="2" name="Title 1">
            <a:extLst>
              <a:ext uri="{FF2B5EF4-FFF2-40B4-BE49-F238E27FC236}">
                <a16:creationId xmlns:a16="http://schemas.microsoft.com/office/drawing/2014/main" id="{0F3CC90C-3B7D-4540-AED4-53E735B51E55}"/>
              </a:ext>
            </a:extLst>
          </p:cNvPr>
          <p:cNvSpPr>
            <a:spLocks noGrp="1"/>
          </p:cNvSpPr>
          <p:nvPr>
            <p:ph type="title"/>
          </p:nvPr>
        </p:nvSpPr>
        <p:spPr/>
        <p:txBody>
          <a:bodyPr/>
          <a:lstStyle/>
          <a:p>
            <a:r>
              <a:rPr lang="en-US" dirty="0"/>
              <a:t>Azure Regions</a:t>
            </a:r>
          </a:p>
        </p:txBody>
      </p:sp>
      <p:grpSp>
        <p:nvGrpSpPr>
          <p:cNvPr id="6" name="Group 5">
            <a:extLst>
              <a:ext uri="{FF2B5EF4-FFF2-40B4-BE49-F238E27FC236}">
                <a16:creationId xmlns:a16="http://schemas.microsoft.com/office/drawing/2014/main" id="{C88CCD27-361B-42B7-ACE0-452D775103F6}"/>
              </a:ext>
            </a:extLst>
          </p:cNvPr>
          <p:cNvGrpSpPr/>
          <p:nvPr/>
        </p:nvGrpSpPr>
        <p:grpSpPr>
          <a:xfrm>
            <a:off x="-51950" y="2587953"/>
            <a:ext cx="2853248" cy="2029029"/>
            <a:chOff x="-2087057" y="2798704"/>
            <a:chExt cx="4560581" cy="2705371"/>
          </a:xfrm>
        </p:grpSpPr>
        <p:sp>
          <p:nvSpPr>
            <p:cNvPr id="7" name="TextBox 6">
              <a:extLst>
                <a:ext uri="{FF2B5EF4-FFF2-40B4-BE49-F238E27FC236}">
                  <a16:creationId xmlns:a16="http://schemas.microsoft.com/office/drawing/2014/main" id="{E967DB77-97C2-4D32-9A5A-BC35B31F3F57}"/>
                </a:ext>
              </a:extLst>
            </p:cNvPr>
            <p:cNvSpPr txBox="1"/>
            <p:nvPr/>
          </p:nvSpPr>
          <p:spPr>
            <a:xfrm>
              <a:off x="-2087057" y="2798704"/>
              <a:ext cx="4243638" cy="2580706"/>
            </a:xfrm>
            <a:prstGeom prst="rect">
              <a:avLst/>
            </a:prstGeom>
            <a:noFill/>
          </p:spPr>
          <p:txBody>
            <a:bodyPr wrap="none" lIns="212598" tIns="212598" rIns="212598" bIns="212598" rtlCol="0">
              <a:spAutoFit/>
            </a:bodyPr>
            <a:lstStyle>
              <a:defPPr>
                <a:defRPr lang="en-US"/>
              </a:defPPr>
              <a:lvl1pPr>
                <a:lnSpc>
                  <a:spcPct val="90000"/>
                </a:lnSpc>
                <a:spcAft>
                  <a:spcPts val="600"/>
                </a:spcAft>
                <a:defRPr sz="4400">
                  <a:gradFill>
                    <a:gsLst>
                      <a:gs pos="2917">
                        <a:srgbClr val="ECECEC"/>
                      </a:gs>
                      <a:gs pos="30000">
                        <a:srgbClr val="ECECEC"/>
                      </a:gs>
                    </a:gsLst>
                    <a:lin ang="5400000" scaled="0"/>
                  </a:gradFill>
                  <a:latin typeface="+mj-lt"/>
                </a:defRPr>
              </a:lvl1pPr>
            </a:lstStyle>
            <a:p>
              <a:pPr defTabSz="699557" eaLnBrk="1" fontAlgn="auto" hangingPunct="1">
                <a:spcBef>
                  <a:spcPts val="0"/>
                </a:spcBef>
                <a:spcAft>
                  <a:spcPts val="450"/>
                </a:spcAft>
                <a:defRPr/>
              </a:pPr>
              <a:r>
                <a:rPr lang="en-US" sz="10875" b="1" spc="-315" dirty="0">
                  <a:solidFill>
                    <a:srgbClr val="FFFFFF"/>
                  </a:solidFill>
                  <a:latin typeface="Segoe UI Light" panose="020B0502040204020203" pitchFamily="34" charset="0"/>
                  <a:cs typeface="Segoe UI Light" panose="020B0502040204020203" pitchFamily="34" charset="0"/>
                </a:rPr>
                <a:t>68+</a:t>
              </a:r>
            </a:p>
          </p:txBody>
        </p:sp>
        <p:sp>
          <p:nvSpPr>
            <p:cNvPr id="8" name="TextBox 7">
              <a:extLst>
                <a:ext uri="{FF2B5EF4-FFF2-40B4-BE49-F238E27FC236}">
                  <a16:creationId xmlns:a16="http://schemas.microsoft.com/office/drawing/2014/main" id="{EE5332A0-D571-48FD-AC3A-E4071A50DD71}"/>
                </a:ext>
              </a:extLst>
            </p:cNvPr>
            <p:cNvSpPr txBox="1"/>
            <p:nvPr/>
          </p:nvSpPr>
          <p:spPr>
            <a:xfrm>
              <a:off x="-2006254" y="4543813"/>
              <a:ext cx="4479778" cy="960262"/>
            </a:xfrm>
            <a:prstGeom prst="rect">
              <a:avLst/>
            </a:prstGeom>
            <a:noFill/>
          </p:spPr>
          <p:txBody>
            <a:bodyPr wrap="square" lIns="212598" tIns="212598" rIns="212598" bIns="212598" rtlCol="0">
              <a:spAutoFit/>
            </a:bodyPr>
            <a:lstStyle>
              <a:defPPr>
                <a:defRPr lang="en-US"/>
              </a:defPPr>
              <a:lvl1pPr>
                <a:lnSpc>
                  <a:spcPct val="90000"/>
                </a:lnSpc>
                <a:spcAft>
                  <a:spcPts val="600"/>
                </a:spcAft>
                <a:defRPr sz="4400">
                  <a:gradFill>
                    <a:gsLst>
                      <a:gs pos="2917">
                        <a:srgbClr val="ECECEC"/>
                      </a:gs>
                      <a:gs pos="30000">
                        <a:srgbClr val="ECECEC"/>
                      </a:gs>
                    </a:gsLst>
                    <a:lin ang="5400000" scaled="0"/>
                  </a:gradFill>
                  <a:latin typeface="+mj-lt"/>
                </a:defRPr>
              </a:lvl1pPr>
            </a:lstStyle>
            <a:p>
              <a:pPr defTabSz="699557" eaLnBrk="1" fontAlgn="auto" hangingPunct="1">
                <a:spcBef>
                  <a:spcPts val="0"/>
                </a:spcBef>
                <a:spcAft>
                  <a:spcPts val="450"/>
                </a:spcAft>
                <a:defRPr/>
              </a:pPr>
              <a:r>
                <a:rPr lang="en-US" sz="2100" kern="0" dirty="0">
                  <a:solidFill>
                    <a:srgbClr val="FFFFFF"/>
                  </a:solidFill>
                  <a:latin typeface="Segoe UI Semilight" panose="020B0402040204020203" pitchFamily="34" charset="0"/>
                  <a:ea typeface="MS PGothic" panose="020B0600070205080204" pitchFamily="34" charset="-128"/>
                  <a:cs typeface="Segoe UI Semilight" panose="020B0402040204020203" pitchFamily="34" charset="0"/>
                </a:rPr>
                <a:t>Azure </a:t>
              </a:r>
              <a:r>
                <a:rPr lang="en-US" sz="2100" dirty="0">
                  <a:solidFill>
                    <a:srgbClr val="FFFFFF"/>
                  </a:solidFill>
                  <a:latin typeface="Segoe UI Semilight" panose="020B0402040204020203" pitchFamily="34" charset="0"/>
                  <a:ea typeface="MS PGothic" panose="020B0600070205080204" pitchFamily="34" charset="-128"/>
                  <a:cs typeface="Segoe UI Semilight" panose="020B0402040204020203" pitchFamily="34" charset="0"/>
                </a:rPr>
                <a:t>regions</a:t>
              </a:r>
            </a:p>
          </p:txBody>
        </p:sp>
      </p:grpSp>
      <p:pic>
        <p:nvPicPr>
          <p:cNvPr id="5" name="Picture 4">
            <a:extLst>
              <a:ext uri="{FF2B5EF4-FFF2-40B4-BE49-F238E27FC236}">
                <a16:creationId xmlns:a16="http://schemas.microsoft.com/office/drawing/2014/main" id="{842C423C-03A1-42E5-AD6E-232E821486AA}"/>
              </a:ext>
            </a:extLst>
          </p:cNvPr>
          <p:cNvPicPr>
            <a:picLocks noChangeAspect="1"/>
          </p:cNvPicPr>
          <p:nvPr/>
        </p:nvPicPr>
        <p:blipFill>
          <a:blip r:embed="rId3"/>
          <a:stretch>
            <a:fillRect/>
          </a:stretch>
        </p:blipFill>
        <p:spPr>
          <a:xfrm>
            <a:off x="2447760" y="1550194"/>
            <a:ext cx="6696240" cy="3220250"/>
          </a:xfrm>
          <a:prstGeom prst="rect">
            <a:avLst/>
          </a:prstGeom>
        </p:spPr>
      </p:pic>
    </p:spTree>
    <p:extLst>
      <p:ext uri="{BB962C8B-B14F-4D97-AF65-F5344CB8AC3E}">
        <p14:creationId xmlns:p14="http://schemas.microsoft.com/office/powerpoint/2010/main" val="2648169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8BB9772-DD8F-41D8-BA77-C0B07F8866AE}"/>
              </a:ext>
            </a:extLst>
          </p:cNvPr>
          <p:cNvSpPr>
            <a:spLocks noGrp="1"/>
          </p:cNvSpPr>
          <p:nvPr>
            <p:ph type="title"/>
          </p:nvPr>
        </p:nvSpPr>
        <p:spPr/>
        <p:txBody>
          <a:bodyPr>
            <a:normAutofit/>
          </a:bodyPr>
          <a:lstStyle/>
          <a:p>
            <a:r>
              <a:rPr lang="en-US" sz="2648" dirty="0"/>
              <a:t>Azure Regions + Regional Pairs</a:t>
            </a:r>
          </a:p>
        </p:txBody>
      </p:sp>
      <p:sp>
        <p:nvSpPr>
          <p:cNvPr id="6" name="Text Placeholder 5">
            <a:extLst>
              <a:ext uri="{FF2B5EF4-FFF2-40B4-BE49-F238E27FC236}">
                <a16:creationId xmlns:a16="http://schemas.microsoft.com/office/drawing/2014/main" id="{70C78E9C-F384-4799-823D-F9848D2511A9}"/>
              </a:ext>
            </a:extLst>
          </p:cNvPr>
          <p:cNvSpPr>
            <a:spLocks noGrp="1"/>
          </p:cNvSpPr>
          <p:nvPr>
            <p:ph type="body" idx="1"/>
          </p:nvPr>
        </p:nvSpPr>
        <p:spPr>
          <a:xfrm>
            <a:off x="156592" y="826477"/>
            <a:ext cx="3357400" cy="3200400"/>
          </a:xfrm>
        </p:spPr>
        <p:txBody>
          <a:bodyPr/>
          <a:lstStyle/>
          <a:p>
            <a:pPr>
              <a:buFont typeface="Wingdings" pitchFamily="2" charset="2"/>
              <a:buChar char="ü"/>
            </a:pPr>
            <a:r>
              <a:rPr lang="en-US" sz="1765" dirty="0"/>
              <a:t>An Azure region is a set of datacenters, deployed within a latency-defined perimeter and connected through a dedicated regional low-latency network.</a:t>
            </a:r>
          </a:p>
          <a:p>
            <a:pPr>
              <a:buFont typeface="Wingdings" pitchFamily="2" charset="2"/>
              <a:buChar char="ü"/>
            </a:pPr>
            <a:r>
              <a:rPr lang="en-US" sz="1765" dirty="0"/>
              <a:t>DC’s have multiple layers of hardware and software redundancy for HA</a:t>
            </a:r>
          </a:p>
          <a:p>
            <a:pPr>
              <a:buFont typeface="Wingdings" pitchFamily="2" charset="2"/>
              <a:buChar char="ü"/>
            </a:pPr>
            <a:r>
              <a:rPr lang="en-US" sz="1765" dirty="0"/>
              <a:t>Region to Region traffic over Microsoft backbone</a:t>
            </a:r>
          </a:p>
        </p:txBody>
      </p:sp>
      <p:pic>
        <p:nvPicPr>
          <p:cNvPr id="7" name="Picture 6">
            <a:extLst>
              <a:ext uri="{FF2B5EF4-FFF2-40B4-BE49-F238E27FC236}">
                <a16:creationId xmlns:a16="http://schemas.microsoft.com/office/drawing/2014/main" id="{431D940E-2F55-4208-B011-E561DE3E223F}"/>
              </a:ext>
            </a:extLst>
          </p:cNvPr>
          <p:cNvPicPr>
            <a:picLocks noChangeAspect="1"/>
          </p:cNvPicPr>
          <p:nvPr/>
        </p:nvPicPr>
        <p:blipFill>
          <a:blip r:embed="rId3"/>
          <a:stretch>
            <a:fillRect/>
          </a:stretch>
        </p:blipFill>
        <p:spPr>
          <a:xfrm>
            <a:off x="3722390" y="1242679"/>
            <a:ext cx="5265018" cy="2776871"/>
          </a:xfrm>
          <a:prstGeom prst="rect">
            <a:avLst/>
          </a:prstGeom>
        </p:spPr>
      </p:pic>
    </p:spTree>
    <p:extLst>
      <p:ext uri="{BB962C8B-B14F-4D97-AF65-F5344CB8AC3E}">
        <p14:creationId xmlns:p14="http://schemas.microsoft.com/office/powerpoint/2010/main" val="30418765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D992D48-1C6D-C845-AEB6-C188D9436C1B}"/>
              </a:ext>
            </a:extLst>
          </p:cNvPr>
          <p:cNvSpPr/>
          <p:nvPr/>
        </p:nvSpPr>
        <p:spPr bwMode="auto">
          <a:xfrm>
            <a:off x="4572000" y="-48999"/>
            <a:ext cx="4572000" cy="5192499"/>
          </a:xfrm>
          <a:prstGeom prst="rect">
            <a:avLst/>
          </a:prstGeom>
          <a:gradFill rotWithShape="1">
            <a:gsLst>
              <a:gs pos="0">
                <a:srgbClr val="A4D289"/>
              </a:gs>
              <a:gs pos="100000">
                <a:schemeClr val="bg1"/>
              </a:gs>
            </a:gsLst>
            <a:lin ang="5400000" scaled="1"/>
          </a:gradFill>
          <a:ln w="9525" algn="ctr">
            <a:solidFill>
              <a:schemeClr val="tx1"/>
            </a:solidFill>
            <a:miter lim="800000"/>
            <a:headEnd/>
            <a:tailEnd/>
          </a:ln>
          <a:effectLst>
            <a:outerShdw blurRad="50800" dist="38100" dir="2700000" algn="tl" rotWithShape="0">
              <a:prstClr val="black">
                <a:alpha val="40000"/>
              </a:prstClr>
            </a:outerShdw>
          </a:effectLst>
        </p:spPr>
        <p:txBody>
          <a:bodyPr wrap="none" rtlCol="0" anchor="ctr"/>
          <a:lstStyle/>
          <a:p>
            <a:pPr algn="ctr"/>
            <a:endParaRPr lang="en-US" sz="2000" dirty="0">
              <a:latin typeface="Tekton Pro" pitchFamily="34" charset="0"/>
            </a:endParaRPr>
          </a:p>
        </p:txBody>
      </p:sp>
      <p:sp>
        <p:nvSpPr>
          <p:cNvPr id="10" name="Title 9">
            <a:extLst>
              <a:ext uri="{FF2B5EF4-FFF2-40B4-BE49-F238E27FC236}">
                <a16:creationId xmlns:a16="http://schemas.microsoft.com/office/drawing/2014/main" id="{90C3D110-223C-4F14-BE11-53A055F6C857}"/>
              </a:ext>
            </a:extLst>
          </p:cNvPr>
          <p:cNvSpPr>
            <a:spLocks noGrp="1"/>
          </p:cNvSpPr>
          <p:nvPr>
            <p:ph type="title"/>
          </p:nvPr>
        </p:nvSpPr>
        <p:spPr>
          <a:xfrm>
            <a:off x="457200" y="228600"/>
            <a:ext cx="4876800" cy="571500"/>
          </a:xfrm>
        </p:spPr>
        <p:txBody>
          <a:bodyPr vert="horz" wrap="square" lIns="68580" tIns="34290" rIns="68580" bIns="34290" numCol="1" rtlCol="0" anchor="ctr" anchorCtr="0" compatLnSpc="1">
            <a:prstTxWarp prst="textNoShape">
              <a:avLst/>
            </a:prstTxWarp>
            <a:normAutofit/>
          </a:bodyPr>
          <a:lstStyle/>
          <a:p>
            <a:pPr algn="l" defTabSz="685800">
              <a:lnSpc>
                <a:spcPct val="90000"/>
              </a:lnSpc>
            </a:pPr>
            <a:r>
              <a:rPr lang="en-US" sz="3000" kern="1200" dirty="0">
                <a:solidFill>
                  <a:schemeClr val="tx1"/>
                </a:solidFill>
                <a:latin typeface="+mj-lt"/>
                <a:cs typeface="+mj-cs"/>
              </a:rPr>
              <a:t>Availability Zones</a:t>
            </a:r>
          </a:p>
        </p:txBody>
      </p:sp>
      <p:sp>
        <p:nvSpPr>
          <p:cNvPr id="12" name="Text Placeholder 11">
            <a:extLst>
              <a:ext uri="{FF2B5EF4-FFF2-40B4-BE49-F238E27FC236}">
                <a16:creationId xmlns:a16="http://schemas.microsoft.com/office/drawing/2014/main" id="{ABBDF789-B48F-422F-9100-DD9321695DB2}"/>
              </a:ext>
            </a:extLst>
          </p:cNvPr>
          <p:cNvSpPr>
            <a:spLocks noGrp="1"/>
          </p:cNvSpPr>
          <p:nvPr>
            <p:ph type="body" idx="1"/>
          </p:nvPr>
        </p:nvSpPr>
        <p:spPr>
          <a:xfrm>
            <a:off x="457200" y="1028700"/>
            <a:ext cx="3505200" cy="3143250"/>
          </a:xfrm>
        </p:spPr>
        <p:txBody>
          <a:bodyPr vert="horz" wrap="square" lIns="68580" tIns="34290" rIns="68580" bIns="34290" numCol="1" rtlCol="0" anchor="t" anchorCtr="0" compatLnSpc="1">
            <a:prstTxWarp prst="textNoShape">
              <a:avLst/>
            </a:prstTxWarp>
            <a:noAutofit/>
          </a:bodyPr>
          <a:lstStyle/>
          <a:p>
            <a:pPr marL="428600" defTabSz="685800">
              <a:lnSpc>
                <a:spcPct val="90000"/>
              </a:lnSpc>
              <a:spcAft>
                <a:spcPts val="450"/>
              </a:spcAft>
              <a:buFont typeface="Wingdings" pitchFamily="2" charset="2"/>
              <a:buChar char="ü"/>
            </a:pPr>
            <a:r>
              <a:rPr lang="en-US" sz="2000" dirty="0">
                <a:latin typeface="+mn-lt"/>
                <a:cs typeface="+mn-cs"/>
              </a:rPr>
              <a:t>Protect against datacenter-level failures</a:t>
            </a:r>
          </a:p>
          <a:p>
            <a:pPr marL="428600" defTabSz="685800">
              <a:lnSpc>
                <a:spcPct val="90000"/>
              </a:lnSpc>
              <a:spcAft>
                <a:spcPts val="450"/>
              </a:spcAft>
              <a:buFont typeface="Wingdings" pitchFamily="2" charset="2"/>
              <a:buChar char="ü"/>
            </a:pPr>
            <a:endParaRPr lang="en-US" sz="2000" dirty="0">
              <a:latin typeface="+mn-lt"/>
              <a:cs typeface="+mn-cs"/>
            </a:endParaRPr>
          </a:p>
          <a:p>
            <a:pPr marL="428600" defTabSz="685800">
              <a:lnSpc>
                <a:spcPct val="90000"/>
              </a:lnSpc>
              <a:spcAft>
                <a:spcPts val="450"/>
              </a:spcAft>
              <a:buFont typeface="Wingdings" pitchFamily="2" charset="2"/>
              <a:buChar char="ü"/>
            </a:pPr>
            <a:r>
              <a:rPr lang="en-US" sz="2000" dirty="0">
                <a:latin typeface="+mn-lt"/>
                <a:cs typeface="+mn-cs"/>
              </a:rPr>
              <a:t>3 separate zones within each supported region</a:t>
            </a:r>
          </a:p>
          <a:p>
            <a:pPr marL="428600" defTabSz="685800">
              <a:lnSpc>
                <a:spcPct val="90000"/>
              </a:lnSpc>
              <a:spcAft>
                <a:spcPts val="450"/>
              </a:spcAft>
              <a:buFont typeface="Wingdings" pitchFamily="2" charset="2"/>
              <a:buChar char="ü"/>
            </a:pPr>
            <a:endParaRPr lang="en-US" sz="2000" dirty="0">
              <a:latin typeface="+mn-lt"/>
              <a:cs typeface="+mn-cs"/>
            </a:endParaRPr>
          </a:p>
          <a:p>
            <a:pPr marL="428600" defTabSz="685800">
              <a:lnSpc>
                <a:spcPct val="90000"/>
              </a:lnSpc>
              <a:spcAft>
                <a:spcPts val="450"/>
              </a:spcAft>
              <a:buFont typeface="Wingdings" pitchFamily="2" charset="2"/>
              <a:buChar char="ü"/>
            </a:pPr>
            <a:r>
              <a:rPr lang="en-US" sz="2000" dirty="0">
                <a:latin typeface="+mn-lt"/>
                <a:cs typeface="+mn-cs"/>
              </a:rPr>
              <a:t>Independent power source, networking and cooling </a:t>
            </a:r>
          </a:p>
        </p:txBody>
      </p:sp>
      <p:grpSp>
        <p:nvGrpSpPr>
          <p:cNvPr id="5" name="Group 4">
            <a:extLst>
              <a:ext uri="{FF2B5EF4-FFF2-40B4-BE49-F238E27FC236}">
                <a16:creationId xmlns:a16="http://schemas.microsoft.com/office/drawing/2014/main" id="{6887F954-A2F3-F94E-BAE6-863F15D1A0A3}"/>
              </a:ext>
            </a:extLst>
          </p:cNvPr>
          <p:cNvGrpSpPr/>
          <p:nvPr/>
        </p:nvGrpSpPr>
        <p:grpSpPr>
          <a:xfrm>
            <a:off x="5807150" y="-22209"/>
            <a:ext cx="2101699" cy="5187917"/>
            <a:chOff x="9506494" y="594280"/>
            <a:chExt cx="2037806" cy="5030200"/>
          </a:xfrm>
        </p:grpSpPr>
        <p:grpSp>
          <p:nvGrpSpPr>
            <p:cNvPr id="6" name="Group 5">
              <a:extLst>
                <a:ext uri="{FF2B5EF4-FFF2-40B4-BE49-F238E27FC236}">
                  <a16:creationId xmlns:a16="http://schemas.microsoft.com/office/drawing/2014/main" id="{9058A1C5-9903-E246-A620-8476521BA219}"/>
                </a:ext>
              </a:extLst>
            </p:cNvPr>
            <p:cNvGrpSpPr/>
            <p:nvPr/>
          </p:nvGrpSpPr>
          <p:grpSpPr>
            <a:xfrm>
              <a:off x="9506494" y="934458"/>
              <a:ext cx="2037806" cy="1942011"/>
              <a:chOff x="1262743" y="2142309"/>
              <a:chExt cx="2037806" cy="1942011"/>
            </a:xfrm>
          </p:grpSpPr>
          <p:sp>
            <p:nvSpPr>
              <p:cNvPr id="21" name="Rectangle 20">
                <a:extLst>
                  <a:ext uri="{FF2B5EF4-FFF2-40B4-BE49-F238E27FC236}">
                    <a16:creationId xmlns:a16="http://schemas.microsoft.com/office/drawing/2014/main" id="{D8BD985D-4219-8F43-BA31-788627D6BD78}"/>
                  </a:ext>
                </a:extLst>
              </p:cNvPr>
              <p:cNvSpPr/>
              <p:nvPr/>
            </p:nvSpPr>
            <p:spPr>
              <a:xfrm>
                <a:off x="1262743" y="2142309"/>
                <a:ext cx="2037806" cy="194201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2" name="Rectangle: Rounded Corners 6">
                <a:extLst>
                  <a:ext uri="{FF2B5EF4-FFF2-40B4-BE49-F238E27FC236}">
                    <a16:creationId xmlns:a16="http://schemas.microsoft.com/office/drawing/2014/main" id="{963203EA-779B-C74D-B2A0-E416B2C00D9C}"/>
                  </a:ext>
                </a:extLst>
              </p:cNvPr>
              <p:cNvSpPr/>
              <p:nvPr/>
            </p:nvSpPr>
            <p:spPr>
              <a:xfrm>
                <a:off x="1426572" y="2279469"/>
                <a:ext cx="604157" cy="759823"/>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normAutofit/>
              </a:bodyPr>
              <a:lstStyle/>
              <a:p>
                <a:pPr algn="ctr">
                  <a:lnSpc>
                    <a:spcPct val="90000"/>
                  </a:lnSpc>
                  <a:spcAft>
                    <a:spcPts val="600"/>
                  </a:spcAft>
                </a:pPr>
                <a:r>
                  <a:rPr lang="en-US" sz="2000"/>
                  <a:t>AZ</a:t>
                </a:r>
              </a:p>
              <a:p>
                <a:pPr algn="ctr">
                  <a:lnSpc>
                    <a:spcPct val="90000"/>
                  </a:lnSpc>
                  <a:spcAft>
                    <a:spcPts val="600"/>
                  </a:spcAft>
                </a:pPr>
                <a:r>
                  <a:rPr lang="en-US" sz="2000"/>
                  <a:t>1</a:t>
                </a:r>
              </a:p>
            </p:txBody>
          </p:sp>
          <p:sp>
            <p:nvSpPr>
              <p:cNvPr id="23" name="Rectangle: Rounded Corners 7">
                <a:extLst>
                  <a:ext uri="{FF2B5EF4-FFF2-40B4-BE49-F238E27FC236}">
                    <a16:creationId xmlns:a16="http://schemas.microsoft.com/office/drawing/2014/main" id="{14ABBA1D-417A-164D-8217-96ECAC6CC610}"/>
                  </a:ext>
                </a:extLst>
              </p:cNvPr>
              <p:cNvSpPr/>
              <p:nvPr/>
            </p:nvSpPr>
            <p:spPr>
              <a:xfrm>
                <a:off x="2569845" y="2279467"/>
                <a:ext cx="604157" cy="759823"/>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normAutofit/>
              </a:bodyPr>
              <a:lstStyle/>
              <a:p>
                <a:pPr algn="ctr">
                  <a:lnSpc>
                    <a:spcPct val="90000"/>
                  </a:lnSpc>
                  <a:spcAft>
                    <a:spcPts val="600"/>
                  </a:spcAft>
                </a:pPr>
                <a:r>
                  <a:rPr lang="en-US" sz="2000"/>
                  <a:t>AZ2</a:t>
                </a:r>
              </a:p>
            </p:txBody>
          </p:sp>
          <p:cxnSp>
            <p:nvCxnSpPr>
              <p:cNvPr id="24" name="Straight Arrow Connector 23">
                <a:extLst>
                  <a:ext uri="{FF2B5EF4-FFF2-40B4-BE49-F238E27FC236}">
                    <a16:creationId xmlns:a16="http://schemas.microsoft.com/office/drawing/2014/main" id="{C48AD532-67C2-E744-8A6B-41B5023A9D70}"/>
                  </a:ext>
                </a:extLst>
              </p:cNvPr>
              <p:cNvCxnSpPr>
                <a:cxnSpLocks/>
                <a:stCxn id="22" idx="2"/>
                <a:endCxn id="27" idx="0"/>
              </p:cNvCxnSpPr>
              <p:nvPr/>
            </p:nvCxnSpPr>
            <p:spPr>
              <a:xfrm>
                <a:off x="1728651" y="3039292"/>
                <a:ext cx="571636" cy="187780"/>
              </a:xfrm>
              <a:prstGeom prst="straightConnector1">
                <a:avLst/>
              </a:prstGeom>
              <a:ln>
                <a:headEnd type="triangle" w="med" len="med"/>
                <a:tailEnd type="triangle" w="med" len="med"/>
              </a:ln>
            </p:spPr>
            <p:style>
              <a:lnRef idx="1">
                <a:schemeClr val="dk1"/>
              </a:lnRef>
              <a:fillRef idx="0">
                <a:schemeClr val="dk1"/>
              </a:fillRef>
              <a:effectRef idx="0">
                <a:schemeClr val="dk1"/>
              </a:effectRef>
              <a:fontRef idx="minor">
                <a:schemeClr val="tx1"/>
              </a:fontRef>
            </p:style>
          </p:cxnSp>
          <p:cxnSp>
            <p:nvCxnSpPr>
              <p:cNvPr id="25" name="Straight Arrow Connector 24">
                <a:extLst>
                  <a:ext uri="{FF2B5EF4-FFF2-40B4-BE49-F238E27FC236}">
                    <a16:creationId xmlns:a16="http://schemas.microsoft.com/office/drawing/2014/main" id="{D6C73DE3-31C7-684E-B71F-A650BF3FEA2E}"/>
                  </a:ext>
                </a:extLst>
              </p:cNvPr>
              <p:cNvCxnSpPr>
                <a:cxnSpLocks/>
                <a:stCxn id="22" idx="3"/>
                <a:endCxn id="23" idx="1"/>
              </p:cNvCxnSpPr>
              <p:nvPr/>
            </p:nvCxnSpPr>
            <p:spPr>
              <a:xfrm flipV="1">
                <a:off x="2030729" y="2659379"/>
                <a:ext cx="539116" cy="2"/>
              </a:xfrm>
              <a:prstGeom prst="straightConnector1">
                <a:avLst/>
              </a:prstGeom>
              <a:ln>
                <a:headEnd type="triangle" w="med" len="med"/>
                <a:tailEnd type="triangle" w="med" len="med"/>
              </a:ln>
            </p:spPr>
            <p:style>
              <a:lnRef idx="1">
                <a:schemeClr val="dk1"/>
              </a:lnRef>
              <a:fillRef idx="0">
                <a:schemeClr val="dk1"/>
              </a:fillRef>
              <a:effectRef idx="0">
                <a:schemeClr val="dk1"/>
              </a:effectRef>
              <a:fontRef idx="minor">
                <a:schemeClr val="tx1"/>
              </a:fontRef>
            </p:style>
          </p:cxnSp>
          <p:cxnSp>
            <p:nvCxnSpPr>
              <p:cNvPr id="26" name="Straight Arrow Connector 25">
                <a:extLst>
                  <a:ext uri="{FF2B5EF4-FFF2-40B4-BE49-F238E27FC236}">
                    <a16:creationId xmlns:a16="http://schemas.microsoft.com/office/drawing/2014/main" id="{2561A57A-0ACA-0D40-B278-58326B67DB89}"/>
                  </a:ext>
                </a:extLst>
              </p:cNvPr>
              <p:cNvCxnSpPr>
                <a:cxnSpLocks/>
                <a:stCxn id="27" idx="0"/>
                <a:endCxn id="23" idx="2"/>
              </p:cNvCxnSpPr>
              <p:nvPr/>
            </p:nvCxnSpPr>
            <p:spPr>
              <a:xfrm flipV="1">
                <a:off x="2300287" y="3039290"/>
                <a:ext cx="571637" cy="187782"/>
              </a:xfrm>
              <a:prstGeom prst="straightConnector1">
                <a:avLst/>
              </a:prstGeom>
              <a:ln>
                <a:headEnd type="triangle" w="med" len="med"/>
                <a:tailEnd type="triangle" w="med" len="med"/>
              </a:ln>
            </p:spPr>
            <p:style>
              <a:lnRef idx="1">
                <a:schemeClr val="dk1"/>
              </a:lnRef>
              <a:fillRef idx="0">
                <a:schemeClr val="dk1"/>
              </a:fillRef>
              <a:effectRef idx="0">
                <a:schemeClr val="dk1"/>
              </a:effectRef>
              <a:fontRef idx="minor">
                <a:schemeClr val="tx1"/>
              </a:fontRef>
            </p:style>
          </p:cxnSp>
          <p:sp>
            <p:nvSpPr>
              <p:cNvPr id="27" name="Rectangle: Rounded Corners 34">
                <a:extLst>
                  <a:ext uri="{FF2B5EF4-FFF2-40B4-BE49-F238E27FC236}">
                    <a16:creationId xmlns:a16="http://schemas.microsoft.com/office/drawing/2014/main" id="{BA5422C3-CFEC-C64C-8B5F-0F46D0500208}"/>
                  </a:ext>
                </a:extLst>
              </p:cNvPr>
              <p:cNvSpPr/>
              <p:nvPr/>
            </p:nvSpPr>
            <p:spPr>
              <a:xfrm>
                <a:off x="1998208" y="3227072"/>
                <a:ext cx="604157" cy="759823"/>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normAutofit/>
              </a:bodyPr>
              <a:lstStyle/>
              <a:p>
                <a:pPr algn="ctr">
                  <a:lnSpc>
                    <a:spcPct val="90000"/>
                  </a:lnSpc>
                  <a:spcAft>
                    <a:spcPts val="600"/>
                  </a:spcAft>
                </a:pPr>
                <a:r>
                  <a:rPr lang="en-US" sz="2000"/>
                  <a:t>AZ3</a:t>
                </a:r>
              </a:p>
            </p:txBody>
          </p:sp>
        </p:grpSp>
        <p:grpSp>
          <p:nvGrpSpPr>
            <p:cNvPr id="7" name="Group 6">
              <a:extLst>
                <a:ext uri="{FF2B5EF4-FFF2-40B4-BE49-F238E27FC236}">
                  <a16:creationId xmlns:a16="http://schemas.microsoft.com/office/drawing/2014/main" id="{C59279E7-4B7E-5340-BD04-06C195B8610B}"/>
                </a:ext>
              </a:extLst>
            </p:cNvPr>
            <p:cNvGrpSpPr/>
            <p:nvPr/>
          </p:nvGrpSpPr>
          <p:grpSpPr>
            <a:xfrm>
              <a:off x="9506494" y="3260472"/>
              <a:ext cx="2037806" cy="1942011"/>
              <a:chOff x="1262743" y="2142309"/>
              <a:chExt cx="2037806" cy="1942011"/>
            </a:xfrm>
          </p:grpSpPr>
          <p:sp>
            <p:nvSpPr>
              <p:cNvPr id="14" name="Rectangle 13">
                <a:extLst>
                  <a:ext uri="{FF2B5EF4-FFF2-40B4-BE49-F238E27FC236}">
                    <a16:creationId xmlns:a16="http://schemas.microsoft.com/office/drawing/2014/main" id="{E6F5ABBD-F2C3-5544-8FF6-2640E82A85BF}"/>
                  </a:ext>
                </a:extLst>
              </p:cNvPr>
              <p:cNvSpPr/>
              <p:nvPr/>
            </p:nvSpPr>
            <p:spPr>
              <a:xfrm>
                <a:off x="1262743" y="2142309"/>
                <a:ext cx="2037806" cy="1942011"/>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5" name="Rectangle: Rounded Corners 43">
                <a:extLst>
                  <a:ext uri="{FF2B5EF4-FFF2-40B4-BE49-F238E27FC236}">
                    <a16:creationId xmlns:a16="http://schemas.microsoft.com/office/drawing/2014/main" id="{0631C918-BB26-C44F-8847-05CC7697718A}"/>
                  </a:ext>
                </a:extLst>
              </p:cNvPr>
              <p:cNvSpPr/>
              <p:nvPr/>
            </p:nvSpPr>
            <p:spPr>
              <a:xfrm>
                <a:off x="1426572" y="2279469"/>
                <a:ext cx="604157" cy="759823"/>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normAutofit/>
              </a:bodyPr>
              <a:lstStyle/>
              <a:p>
                <a:pPr algn="ctr">
                  <a:lnSpc>
                    <a:spcPct val="90000"/>
                  </a:lnSpc>
                  <a:spcAft>
                    <a:spcPts val="600"/>
                  </a:spcAft>
                </a:pPr>
                <a:r>
                  <a:rPr lang="en-US" sz="2000"/>
                  <a:t>AZ</a:t>
                </a:r>
              </a:p>
              <a:p>
                <a:pPr algn="ctr">
                  <a:lnSpc>
                    <a:spcPct val="90000"/>
                  </a:lnSpc>
                  <a:spcAft>
                    <a:spcPts val="600"/>
                  </a:spcAft>
                </a:pPr>
                <a:r>
                  <a:rPr lang="en-US" sz="2000"/>
                  <a:t>1</a:t>
                </a:r>
              </a:p>
            </p:txBody>
          </p:sp>
          <p:sp>
            <p:nvSpPr>
              <p:cNvPr id="16" name="Rectangle: Rounded Corners 44">
                <a:extLst>
                  <a:ext uri="{FF2B5EF4-FFF2-40B4-BE49-F238E27FC236}">
                    <a16:creationId xmlns:a16="http://schemas.microsoft.com/office/drawing/2014/main" id="{D8CCB3C0-3578-EC49-971B-7C9EAEA6B29B}"/>
                  </a:ext>
                </a:extLst>
              </p:cNvPr>
              <p:cNvSpPr/>
              <p:nvPr/>
            </p:nvSpPr>
            <p:spPr>
              <a:xfrm>
                <a:off x="2569845" y="2279467"/>
                <a:ext cx="604157" cy="759823"/>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normAutofit/>
              </a:bodyPr>
              <a:lstStyle/>
              <a:p>
                <a:pPr algn="ctr">
                  <a:lnSpc>
                    <a:spcPct val="90000"/>
                  </a:lnSpc>
                  <a:spcAft>
                    <a:spcPts val="600"/>
                  </a:spcAft>
                </a:pPr>
                <a:r>
                  <a:rPr lang="en-US" sz="2000"/>
                  <a:t>AZ2</a:t>
                </a:r>
              </a:p>
            </p:txBody>
          </p:sp>
          <p:cxnSp>
            <p:nvCxnSpPr>
              <p:cNvPr id="17" name="Straight Arrow Connector 16">
                <a:extLst>
                  <a:ext uri="{FF2B5EF4-FFF2-40B4-BE49-F238E27FC236}">
                    <a16:creationId xmlns:a16="http://schemas.microsoft.com/office/drawing/2014/main" id="{E1343E44-2DCB-3E48-8060-BD5692C2138A}"/>
                  </a:ext>
                </a:extLst>
              </p:cNvPr>
              <p:cNvCxnSpPr>
                <a:cxnSpLocks/>
                <a:stCxn id="15" idx="2"/>
                <a:endCxn id="20" idx="0"/>
              </p:cNvCxnSpPr>
              <p:nvPr/>
            </p:nvCxnSpPr>
            <p:spPr>
              <a:xfrm>
                <a:off x="1728651" y="3039292"/>
                <a:ext cx="571636" cy="187780"/>
              </a:xfrm>
              <a:prstGeom prst="straightConnector1">
                <a:avLst/>
              </a:prstGeom>
              <a:ln>
                <a:headEnd type="triangle" w="med" len="med"/>
                <a:tailEnd type="triangle" w="med" len="med"/>
              </a:ln>
            </p:spPr>
            <p:style>
              <a:lnRef idx="1">
                <a:schemeClr val="dk1"/>
              </a:lnRef>
              <a:fillRef idx="0">
                <a:schemeClr val="dk1"/>
              </a:fillRef>
              <a:effectRef idx="0">
                <a:schemeClr val="dk1"/>
              </a:effectRef>
              <a:fontRef idx="minor">
                <a:schemeClr val="tx1"/>
              </a:fontRef>
            </p:style>
          </p:cxnSp>
          <p:cxnSp>
            <p:nvCxnSpPr>
              <p:cNvPr id="18" name="Straight Arrow Connector 17">
                <a:extLst>
                  <a:ext uri="{FF2B5EF4-FFF2-40B4-BE49-F238E27FC236}">
                    <a16:creationId xmlns:a16="http://schemas.microsoft.com/office/drawing/2014/main" id="{87BA43D0-752F-EB4F-86F7-70D6B4BACF43}"/>
                  </a:ext>
                </a:extLst>
              </p:cNvPr>
              <p:cNvCxnSpPr>
                <a:cxnSpLocks/>
                <a:stCxn id="15" idx="3"/>
                <a:endCxn id="16" idx="1"/>
              </p:cNvCxnSpPr>
              <p:nvPr/>
            </p:nvCxnSpPr>
            <p:spPr>
              <a:xfrm flipV="1">
                <a:off x="2030729" y="2659379"/>
                <a:ext cx="539116" cy="2"/>
              </a:xfrm>
              <a:prstGeom prst="straightConnector1">
                <a:avLst/>
              </a:prstGeom>
              <a:ln>
                <a:headEnd type="triangle" w="med" len="med"/>
                <a:tailEnd type="triangle" w="med" len="med"/>
              </a:ln>
            </p:spPr>
            <p:style>
              <a:lnRef idx="1">
                <a:schemeClr val="dk1"/>
              </a:lnRef>
              <a:fillRef idx="0">
                <a:schemeClr val="dk1"/>
              </a:fillRef>
              <a:effectRef idx="0">
                <a:schemeClr val="dk1"/>
              </a:effectRef>
              <a:fontRef idx="minor">
                <a:schemeClr val="tx1"/>
              </a:fontRef>
            </p:style>
          </p:cxnSp>
          <p:cxnSp>
            <p:nvCxnSpPr>
              <p:cNvPr id="19" name="Straight Arrow Connector 18">
                <a:extLst>
                  <a:ext uri="{FF2B5EF4-FFF2-40B4-BE49-F238E27FC236}">
                    <a16:creationId xmlns:a16="http://schemas.microsoft.com/office/drawing/2014/main" id="{4313E7B4-E81D-0247-914B-825478E1EC22}"/>
                  </a:ext>
                </a:extLst>
              </p:cNvPr>
              <p:cNvCxnSpPr>
                <a:cxnSpLocks/>
                <a:stCxn id="20" idx="0"/>
                <a:endCxn id="16" idx="2"/>
              </p:cNvCxnSpPr>
              <p:nvPr/>
            </p:nvCxnSpPr>
            <p:spPr>
              <a:xfrm flipV="1">
                <a:off x="2300287" y="3039290"/>
                <a:ext cx="571637" cy="187782"/>
              </a:xfrm>
              <a:prstGeom prst="straightConnector1">
                <a:avLst/>
              </a:prstGeom>
              <a:ln>
                <a:headEnd type="triangle" w="med" len="med"/>
                <a:tailEnd type="triangle" w="med" len="med"/>
              </a:ln>
            </p:spPr>
            <p:style>
              <a:lnRef idx="1">
                <a:schemeClr val="dk1"/>
              </a:lnRef>
              <a:fillRef idx="0">
                <a:schemeClr val="dk1"/>
              </a:fillRef>
              <a:effectRef idx="0">
                <a:schemeClr val="dk1"/>
              </a:effectRef>
              <a:fontRef idx="minor">
                <a:schemeClr val="tx1"/>
              </a:fontRef>
            </p:style>
          </p:cxnSp>
          <p:sp>
            <p:nvSpPr>
              <p:cNvPr id="20" name="Rectangle: Rounded Corners 48">
                <a:extLst>
                  <a:ext uri="{FF2B5EF4-FFF2-40B4-BE49-F238E27FC236}">
                    <a16:creationId xmlns:a16="http://schemas.microsoft.com/office/drawing/2014/main" id="{8EF84F84-622D-7A45-9047-EFCAD7FC6DAF}"/>
                  </a:ext>
                </a:extLst>
              </p:cNvPr>
              <p:cNvSpPr/>
              <p:nvPr/>
            </p:nvSpPr>
            <p:spPr>
              <a:xfrm>
                <a:off x="1998208" y="3227072"/>
                <a:ext cx="604157" cy="759823"/>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normAutofit/>
              </a:bodyPr>
              <a:lstStyle/>
              <a:p>
                <a:pPr algn="ctr">
                  <a:lnSpc>
                    <a:spcPct val="90000"/>
                  </a:lnSpc>
                  <a:spcAft>
                    <a:spcPts val="600"/>
                  </a:spcAft>
                </a:pPr>
                <a:r>
                  <a:rPr lang="en-US" sz="2000"/>
                  <a:t>AZ3</a:t>
                </a:r>
              </a:p>
            </p:txBody>
          </p:sp>
        </p:grpSp>
        <p:sp>
          <p:nvSpPr>
            <p:cNvPr id="9" name="TextBox 8">
              <a:extLst>
                <a:ext uri="{FF2B5EF4-FFF2-40B4-BE49-F238E27FC236}">
                  <a16:creationId xmlns:a16="http://schemas.microsoft.com/office/drawing/2014/main" id="{F9E32CAC-AA41-1445-B0C6-1E496ACC008E}"/>
                </a:ext>
              </a:extLst>
            </p:cNvPr>
            <p:cNvSpPr txBox="1"/>
            <p:nvPr/>
          </p:nvSpPr>
          <p:spPr>
            <a:xfrm>
              <a:off x="9702722" y="594280"/>
              <a:ext cx="1515004" cy="369332"/>
            </a:xfrm>
            <a:prstGeom prst="rect">
              <a:avLst/>
            </a:prstGeom>
            <a:noFill/>
          </p:spPr>
          <p:txBody>
            <a:bodyPr wrap="square" rtlCol="0">
              <a:normAutofit/>
            </a:bodyPr>
            <a:lstStyle/>
            <a:p>
              <a:pPr>
                <a:lnSpc>
                  <a:spcPct val="90000"/>
                </a:lnSpc>
                <a:spcAft>
                  <a:spcPts val="600"/>
                </a:spcAft>
              </a:pPr>
              <a:r>
                <a:rPr lang="en-US" sz="2000"/>
                <a:t>Central US</a:t>
              </a:r>
            </a:p>
          </p:txBody>
        </p:sp>
        <p:sp>
          <p:nvSpPr>
            <p:cNvPr id="11" name="TextBox 10">
              <a:extLst>
                <a:ext uri="{FF2B5EF4-FFF2-40B4-BE49-F238E27FC236}">
                  <a16:creationId xmlns:a16="http://schemas.microsoft.com/office/drawing/2014/main" id="{A055F202-E9BA-EC41-A725-D59E8DB8C0BB}"/>
                </a:ext>
              </a:extLst>
            </p:cNvPr>
            <p:cNvSpPr txBox="1"/>
            <p:nvPr/>
          </p:nvSpPr>
          <p:spPr>
            <a:xfrm>
              <a:off x="9858103" y="5255148"/>
              <a:ext cx="1454337" cy="369332"/>
            </a:xfrm>
            <a:prstGeom prst="rect">
              <a:avLst/>
            </a:prstGeom>
            <a:noFill/>
          </p:spPr>
          <p:txBody>
            <a:bodyPr wrap="square" rtlCol="0">
              <a:normAutofit/>
            </a:bodyPr>
            <a:lstStyle/>
            <a:p>
              <a:pPr>
                <a:lnSpc>
                  <a:spcPct val="90000"/>
                </a:lnSpc>
                <a:spcAft>
                  <a:spcPts val="600"/>
                </a:spcAft>
              </a:pPr>
              <a:r>
                <a:rPr lang="en-US" sz="2000"/>
                <a:t>East US 2</a:t>
              </a:r>
            </a:p>
          </p:txBody>
        </p:sp>
        <p:sp>
          <p:nvSpPr>
            <p:cNvPr id="13" name="Rectangle 12">
              <a:extLst>
                <a:ext uri="{FF2B5EF4-FFF2-40B4-BE49-F238E27FC236}">
                  <a16:creationId xmlns:a16="http://schemas.microsoft.com/office/drawing/2014/main" id="{DB1805AD-48D6-8743-B9A9-C7FEAEB0CEAC}"/>
                </a:ext>
              </a:extLst>
            </p:cNvPr>
            <p:cNvSpPr/>
            <p:nvPr/>
          </p:nvSpPr>
          <p:spPr>
            <a:xfrm>
              <a:off x="9858103" y="2876470"/>
              <a:ext cx="1436914" cy="379908"/>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lnSpc>
                  <a:spcPct val="90000"/>
                </a:lnSpc>
                <a:spcAft>
                  <a:spcPts val="600"/>
                </a:spcAft>
              </a:pPr>
              <a:r>
                <a:rPr lang="en-US" sz="900">
                  <a:solidFill>
                    <a:schemeClr val="tx1"/>
                  </a:solidFill>
                </a:rPr>
                <a:t>Azure backbone</a:t>
              </a:r>
            </a:p>
          </p:txBody>
        </p:sp>
      </p:grpSp>
    </p:spTree>
    <p:extLst>
      <p:ext uri="{BB962C8B-B14F-4D97-AF65-F5344CB8AC3E}">
        <p14:creationId xmlns:p14="http://schemas.microsoft.com/office/powerpoint/2010/main" val="2907493461"/>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228600" y="971550"/>
            <a:ext cx="3886200" cy="3200400"/>
          </a:xfrm>
        </p:spPr>
        <p:txBody>
          <a:bodyPr/>
          <a:lstStyle/>
          <a:p>
            <a:pPr>
              <a:buFont typeface="Wingdings" pitchFamily="2" charset="2"/>
              <a:buChar char="ü"/>
            </a:pPr>
            <a:r>
              <a:rPr lang="en-US" dirty="0"/>
              <a:t>Terraform, Bicep, ARM Templates</a:t>
            </a:r>
          </a:p>
          <a:p>
            <a:pPr>
              <a:buFont typeface="Wingdings" pitchFamily="2" charset="2"/>
              <a:buChar char="ü"/>
            </a:pPr>
            <a:endParaRPr lang="en-US" dirty="0"/>
          </a:p>
          <a:p>
            <a:pPr>
              <a:buFont typeface="Wingdings" pitchFamily="2" charset="2"/>
              <a:buChar char="ü"/>
            </a:pPr>
            <a:r>
              <a:rPr lang="en-US" dirty="0"/>
              <a:t>Allows for known configurations across all regions, resource types</a:t>
            </a:r>
          </a:p>
          <a:p>
            <a:pPr>
              <a:buFont typeface="Wingdings" pitchFamily="2" charset="2"/>
              <a:buChar char="ü"/>
            </a:pPr>
            <a:endParaRPr lang="en-US" dirty="0"/>
          </a:p>
          <a:p>
            <a:pPr>
              <a:buFont typeface="Wingdings" pitchFamily="2" charset="2"/>
              <a:buChar char="ü"/>
            </a:pPr>
            <a:r>
              <a:rPr lang="en-US" dirty="0"/>
              <a:t>Add entire regions or spokes quickly</a:t>
            </a:r>
          </a:p>
          <a:p>
            <a:endParaRPr lang="en-US" dirty="0"/>
          </a:p>
          <a:p>
            <a:endParaRPr lang="en-US" dirty="0"/>
          </a:p>
        </p:txBody>
      </p:sp>
      <p:sp>
        <p:nvSpPr>
          <p:cNvPr id="3" name="Title 2"/>
          <p:cNvSpPr>
            <a:spLocks noGrp="1"/>
          </p:cNvSpPr>
          <p:nvPr>
            <p:ph type="title"/>
          </p:nvPr>
        </p:nvSpPr>
        <p:spPr/>
        <p:txBody>
          <a:bodyPr/>
          <a:lstStyle/>
          <a:p>
            <a:pPr algn="l"/>
            <a:r>
              <a:rPr lang="en-US" dirty="0"/>
              <a:t>Provisioning with </a:t>
            </a:r>
            <a:r>
              <a:rPr lang="en-US" dirty="0" err="1"/>
              <a:t>IaC</a:t>
            </a:r>
            <a:endParaRPr lang="en-US" dirty="0"/>
          </a:p>
        </p:txBody>
      </p:sp>
      <p:pic>
        <p:nvPicPr>
          <p:cNvPr id="4" name="Picture 3">
            <a:extLst>
              <a:ext uri="{FF2B5EF4-FFF2-40B4-BE49-F238E27FC236}">
                <a16:creationId xmlns:a16="http://schemas.microsoft.com/office/drawing/2014/main" id="{CB23B537-5E35-B541-A297-E13DB1904D24}"/>
              </a:ext>
            </a:extLst>
          </p:cNvPr>
          <p:cNvPicPr>
            <a:picLocks noChangeAspect="1"/>
          </p:cNvPicPr>
          <p:nvPr/>
        </p:nvPicPr>
        <p:blipFill rotWithShape="1">
          <a:blip r:embed="rId2"/>
          <a:srcRect l="18204" r="24951"/>
          <a:stretch/>
        </p:blipFill>
        <p:spPr>
          <a:xfrm>
            <a:off x="4409128" y="0"/>
            <a:ext cx="4734871" cy="5143500"/>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690867859"/>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pPr algn="l"/>
            <a:r>
              <a:rPr lang="en-US" dirty="0"/>
              <a:t>Compute</a:t>
            </a:r>
            <a:endParaRPr lang="en-US" sz="2400" dirty="0">
              <a:solidFill>
                <a:schemeClr val="tx1">
                  <a:lumMod val="95000"/>
                  <a:lumOff val="5000"/>
                </a:schemeClr>
              </a:solidFill>
            </a:endParaRPr>
          </a:p>
        </p:txBody>
      </p:sp>
      <p:sp>
        <p:nvSpPr>
          <p:cNvPr id="6" name="Text Placeholder 5"/>
          <p:cNvSpPr>
            <a:spLocks noGrp="1"/>
          </p:cNvSpPr>
          <p:nvPr>
            <p:ph type="body" idx="1"/>
          </p:nvPr>
        </p:nvSpPr>
        <p:spPr>
          <a:xfrm>
            <a:off x="477715" y="1657350"/>
            <a:ext cx="2819400" cy="1828800"/>
          </a:xfrm>
        </p:spPr>
        <p:txBody>
          <a:bodyPr/>
          <a:lstStyle/>
          <a:p>
            <a:pPr marL="0" indent="0">
              <a:buNone/>
            </a:pPr>
            <a:r>
              <a:rPr lang="en-US" dirty="0"/>
              <a:t>“The compute option is a critical design decision which impacts everything you need to deploy”</a:t>
            </a:r>
          </a:p>
          <a:p>
            <a:endParaRPr lang="en-US" dirty="0"/>
          </a:p>
        </p:txBody>
      </p:sp>
      <p:pic>
        <p:nvPicPr>
          <p:cNvPr id="3074" name="Picture 2" descr="Decision tree for Azure compute services">
            <a:extLst>
              <a:ext uri="{FF2B5EF4-FFF2-40B4-BE49-F238E27FC236}">
                <a16:creationId xmlns:a16="http://schemas.microsoft.com/office/drawing/2014/main" id="{BBEDF629-5466-D54F-99FA-9240C34205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0023" y="-6581"/>
            <a:ext cx="5408613"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7407520"/>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AB130-EEBE-3345-95D3-C218BE1F4A8B}"/>
              </a:ext>
            </a:extLst>
          </p:cNvPr>
          <p:cNvSpPr>
            <a:spLocks noGrp="1"/>
          </p:cNvSpPr>
          <p:nvPr>
            <p:ph type="title"/>
          </p:nvPr>
        </p:nvSpPr>
        <p:spPr>
          <a:xfrm>
            <a:off x="457200" y="-42119"/>
            <a:ext cx="8229600" cy="571500"/>
          </a:xfrm>
        </p:spPr>
        <p:txBody>
          <a:bodyPr/>
          <a:lstStyle/>
          <a:p>
            <a:r>
              <a:rPr lang="en-US" dirty="0"/>
              <a:t>Database options</a:t>
            </a:r>
          </a:p>
        </p:txBody>
      </p:sp>
      <p:cxnSp>
        <p:nvCxnSpPr>
          <p:cNvPr id="8" name="Straight Connector 7">
            <a:extLst>
              <a:ext uri="{FF2B5EF4-FFF2-40B4-BE49-F238E27FC236}">
                <a16:creationId xmlns:a16="http://schemas.microsoft.com/office/drawing/2014/main" id="{F072BB79-12C2-644D-8F1C-6FEC71037376}"/>
              </a:ext>
            </a:extLst>
          </p:cNvPr>
          <p:cNvCxnSpPr>
            <a:cxnSpLocks/>
          </p:cNvCxnSpPr>
          <p:nvPr/>
        </p:nvCxnSpPr>
        <p:spPr bwMode="auto">
          <a:xfrm>
            <a:off x="3124200" y="2190750"/>
            <a:ext cx="0" cy="2230859"/>
          </a:xfrm>
          <a:prstGeom prst="line">
            <a:avLst/>
          </a:prstGeom>
          <a:gradFill rotWithShape="1">
            <a:gsLst>
              <a:gs pos="0">
                <a:srgbClr val="A4D289"/>
              </a:gs>
              <a:gs pos="100000">
                <a:schemeClr val="bg1"/>
              </a:gs>
            </a:gsLst>
            <a:lin ang="5400000" scaled="1"/>
          </a:gradFill>
          <a:ln w="9525" cap="flat" cmpd="sng" algn="ctr">
            <a:solidFill>
              <a:schemeClr val="tx1"/>
            </a:solidFill>
            <a:prstDash val="solid"/>
            <a:round/>
            <a:headEnd type="none" w="med" len="med"/>
            <a:tailEnd type="none" w="med" len="med"/>
          </a:ln>
          <a:effectLst/>
        </p:spPr>
      </p:cxnSp>
      <p:pic>
        <p:nvPicPr>
          <p:cNvPr id="10" name="Graphic 9">
            <a:extLst>
              <a:ext uri="{FF2B5EF4-FFF2-40B4-BE49-F238E27FC236}">
                <a16:creationId xmlns:a16="http://schemas.microsoft.com/office/drawing/2014/main" id="{62F33099-DBC9-E748-9B22-A474F3EF71B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8200" y="535409"/>
            <a:ext cx="838200" cy="838200"/>
          </a:xfrm>
          <a:prstGeom prst="rect">
            <a:avLst/>
          </a:prstGeom>
        </p:spPr>
      </p:pic>
      <p:sp>
        <p:nvSpPr>
          <p:cNvPr id="11" name="TextBox 10">
            <a:extLst>
              <a:ext uri="{FF2B5EF4-FFF2-40B4-BE49-F238E27FC236}">
                <a16:creationId xmlns:a16="http://schemas.microsoft.com/office/drawing/2014/main" id="{33362887-214F-4D4F-B4C2-368C935D184B}"/>
              </a:ext>
            </a:extLst>
          </p:cNvPr>
          <p:cNvSpPr txBox="1"/>
          <p:nvPr/>
        </p:nvSpPr>
        <p:spPr bwMode="auto">
          <a:xfrm>
            <a:off x="253637" y="2266950"/>
            <a:ext cx="2787560" cy="2062103"/>
          </a:xfrm>
          <a:prstGeom prst="rect">
            <a:avLst/>
          </a:prstGeom>
          <a:noFill/>
          <a:ln w="9525">
            <a:noFill/>
            <a:miter lim="800000"/>
            <a:headEnd/>
            <a:tailEnd/>
          </a:ln>
        </p:spPr>
        <p:txBody>
          <a:bodyPr wrap="square" rtlCol="0">
            <a:spAutoFit/>
          </a:bodyPr>
          <a:lstStyle/>
          <a:p>
            <a:pPr marL="285750" indent="-285750">
              <a:buFont typeface="Arial" panose="020B0604020202020204" pitchFamily="34" charset="0"/>
              <a:buChar char="•"/>
            </a:pPr>
            <a:r>
              <a:rPr lang="en-US" sz="1600" dirty="0">
                <a:solidFill>
                  <a:srgbClr val="002060"/>
                </a:solidFill>
                <a:latin typeface="Tekton Pro" pitchFamily="34" charset="0"/>
              </a:rPr>
              <a:t>DBMS deployed on VMs</a:t>
            </a:r>
          </a:p>
          <a:p>
            <a:pPr marL="285750" indent="-285750">
              <a:buFont typeface="Arial" panose="020B0604020202020204" pitchFamily="34" charset="0"/>
              <a:buChar char="•"/>
            </a:pPr>
            <a:r>
              <a:rPr lang="en-US" sz="1600" dirty="0">
                <a:solidFill>
                  <a:srgbClr val="002060"/>
                </a:solidFill>
                <a:latin typeface="Tekton Pro" pitchFamily="34" charset="0"/>
              </a:rPr>
              <a:t>User managed clusters Primary endpoint deployed into one region</a:t>
            </a:r>
          </a:p>
          <a:p>
            <a:pPr marL="285750" indent="-285750">
              <a:buFont typeface="Arial" panose="020B0604020202020204" pitchFamily="34" charset="0"/>
              <a:buChar char="•"/>
            </a:pPr>
            <a:r>
              <a:rPr lang="en-US" sz="1600" dirty="0">
                <a:solidFill>
                  <a:srgbClr val="002060"/>
                </a:solidFill>
                <a:latin typeface="Tekton Pro" pitchFamily="34" charset="0"/>
              </a:rPr>
              <a:t>Secondary endpoints in Secondary region </a:t>
            </a:r>
          </a:p>
          <a:p>
            <a:pPr marL="285750" indent="-285750">
              <a:buFont typeface="Arial" panose="020B0604020202020204" pitchFamily="34" charset="0"/>
              <a:buChar char="•"/>
            </a:pPr>
            <a:r>
              <a:rPr lang="en-US" sz="1600" dirty="0">
                <a:solidFill>
                  <a:srgbClr val="002060"/>
                </a:solidFill>
                <a:latin typeface="Tekton Pro" pitchFamily="34" charset="0"/>
              </a:rPr>
              <a:t>Azure Site Recovery could be used for failover</a:t>
            </a:r>
          </a:p>
        </p:txBody>
      </p:sp>
      <p:sp>
        <p:nvSpPr>
          <p:cNvPr id="13" name="TextBox 12">
            <a:extLst>
              <a:ext uri="{FF2B5EF4-FFF2-40B4-BE49-F238E27FC236}">
                <a16:creationId xmlns:a16="http://schemas.microsoft.com/office/drawing/2014/main" id="{F0A1BE5B-53F3-FC43-AF3C-567AFA42F82A}"/>
              </a:ext>
            </a:extLst>
          </p:cNvPr>
          <p:cNvSpPr txBox="1"/>
          <p:nvPr/>
        </p:nvSpPr>
        <p:spPr bwMode="auto">
          <a:xfrm>
            <a:off x="3363819" y="2280695"/>
            <a:ext cx="2679535" cy="2554545"/>
          </a:xfrm>
          <a:prstGeom prst="rect">
            <a:avLst/>
          </a:prstGeom>
          <a:noFill/>
          <a:ln w="9525">
            <a:noFill/>
            <a:miter lim="800000"/>
            <a:headEnd/>
            <a:tailEnd/>
          </a:ln>
        </p:spPr>
        <p:txBody>
          <a:bodyPr wrap="square" rtlCol="0">
            <a:spAutoFit/>
          </a:bodyPr>
          <a:lstStyle/>
          <a:p>
            <a:pPr marL="285750" indent="-285750">
              <a:buFont typeface="Arial" panose="020B0604020202020204" pitchFamily="34" charset="0"/>
              <a:buChar char="•"/>
            </a:pPr>
            <a:r>
              <a:rPr lang="en-US" sz="1600" dirty="0">
                <a:solidFill>
                  <a:srgbClr val="002060"/>
                </a:solidFill>
                <a:latin typeface="Tekton Pro" pitchFamily="34" charset="0"/>
              </a:rPr>
              <a:t>PaaS DBMS</a:t>
            </a:r>
          </a:p>
          <a:p>
            <a:pPr marL="285750" indent="-285750">
              <a:buFont typeface="Arial" panose="020B0604020202020204" pitchFamily="34" charset="0"/>
              <a:buChar char="•"/>
            </a:pPr>
            <a:r>
              <a:rPr lang="en-US" sz="1600" dirty="0">
                <a:solidFill>
                  <a:srgbClr val="002060"/>
                </a:solidFill>
                <a:latin typeface="Tekton Pro" pitchFamily="34" charset="0"/>
              </a:rPr>
              <a:t>Primary endpoint deployed into one region</a:t>
            </a:r>
          </a:p>
          <a:p>
            <a:pPr marL="285750" indent="-285750">
              <a:buFont typeface="Arial" panose="020B0604020202020204" pitchFamily="34" charset="0"/>
              <a:buChar char="•"/>
            </a:pPr>
            <a:r>
              <a:rPr lang="en-US" sz="1600" dirty="0">
                <a:solidFill>
                  <a:srgbClr val="002060"/>
                </a:solidFill>
                <a:latin typeface="Tekton Pro" pitchFamily="34" charset="0"/>
              </a:rPr>
              <a:t>Secondary endpoints in Secondary region </a:t>
            </a:r>
          </a:p>
          <a:p>
            <a:pPr marL="285750" indent="-285750">
              <a:buFont typeface="Arial" panose="020B0604020202020204" pitchFamily="34" charset="0"/>
              <a:buChar char="•"/>
            </a:pPr>
            <a:r>
              <a:rPr lang="en-US" sz="1600" dirty="0">
                <a:solidFill>
                  <a:srgbClr val="002060"/>
                </a:solidFill>
                <a:latin typeface="Tekton Pro" pitchFamily="34" charset="0"/>
              </a:rPr>
              <a:t>Failover Groups (SQL)</a:t>
            </a:r>
          </a:p>
          <a:p>
            <a:pPr marL="285750" indent="-285750">
              <a:buFont typeface="Arial" panose="020B0604020202020204" pitchFamily="34" charset="0"/>
              <a:buChar char="•"/>
            </a:pPr>
            <a:r>
              <a:rPr lang="en-US" sz="1600" dirty="0">
                <a:solidFill>
                  <a:srgbClr val="002060"/>
                </a:solidFill>
                <a:latin typeface="Tekton Pro" pitchFamily="34" charset="0"/>
              </a:rPr>
              <a:t>Breaking Failover or Auto failover based on SKU MySQL, </a:t>
            </a:r>
            <a:r>
              <a:rPr lang="en-US" sz="1600" dirty="0" err="1">
                <a:solidFill>
                  <a:srgbClr val="002060"/>
                </a:solidFill>
                <a:latin typeface="Tekton Pro" pitchFamily="34" charset="0"/>
              </a:rPr>
              <a:t>PostGreSQL</a:t>
            </a:r>
            <a:endParaRPr lang="en-US" sz="1600" dirty="0">
              <a:solidFill>
                <a:srgbClr val="002060"/>
              </a:solidFill>
              <a:latin typeface="Tekton Pro" pitchFamily="34" charset="0"/>
            </a:endParaRPr>
          </a:p>
          <a:p>
            <a:pPr marL="285750" indent="-285750">
              <a:buFont typeface="Arial" panose="020B0604020202020204" pitchFamily="34" charset="0"/>
              <a:buChar char="•"/>
            </a:pPr>
            <a:r>
              <a:rPr lang="en-US" sz="1600" dirty="0">
                <a:solidFill>
                  <a:srgbClr val="002060"/>
                </a:solidFill>
                <a:latin typeface="Tekton Pro" pitchFamily="34" charset="0"/>
              </a:rPr>
              <a:t>60-minute auto-failover</a:t>
            </a:r>
          </a:p>
        </p:txBody>
      </p:sp>
      <p:pic>
        <p:nvPicPr>
          <p:cNvPr id="16" name="Graphic 15">
            <a:extLst>
              <a:ext uri="{FF2B5EF4-FFF2-40B4-BE49-F238E27FC236}">
                <a16:creationId xmlns:a16="http://schemas.microsoft.com/office/drawing/2014/main" id="{61A30656-D443-BE4E-B442-E33A1CE9BBF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823989" y="946391"/>
            <a:ext cx="500281" cy="500281"/>
          </a:xfrm>
          <a:prstGeom prst="rect">
            <a:avLst/>
          </a:prstGeom>
        </p:spPr>
      </p:pic>
      <p:pic>
        <p:nvPicPr>
          <p:cNvPr id="18" name="Graphic 17">
            <a:extLst>
              <a:ext uri="{FF2B5EF4-FFF2-40B4-BE49-F238E27FC236}">
                <a16:creationId xmlns:a16="http://schemas.microsoft.com/office/drawing/2014/main" id="{C5013B99-2A1D-FD4C-AAE6-0D9EFC70F1B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274752" y="676231"/>
            <a:ext cx="500281" cy="500281"/>
          </a:xfrm>
          <a:prstGeom prst="rect">
            <a:avLst/>
          </a:prstGeom>
        </p:spPr>
      </p:pic>
      <p:pic>
        <p:nvPicPr>
          <p:cNvPr id="20" name="Graphic 19">
            <a:extLst>
              <a:ext uri="{FF2B5EF4-FFF2-40B4-BE49-F238E27FC236}">
                <a16:creationId xmlns:a16="http://schemas.microsoft.com/office/drawing/2014/main" id="{3ED62005-9028-A948-BB7F-095A5F2BDF9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829253" y="444893"/>
            <a:ext cx="465950" cy="465950"/>
          </a:xfrm>
          <a:prstGeom prst="rect">
            <a:avLst/>
          </a:prstGeom>
        </p:spPr>
      </p:pic>
      <p:pic>
        <p:nvPicPr>
          <p:cNvPr id="15" name="Graphic 14">
            <a:extLst>
              <a:ext uri="{FF2B5EF4-FFF2-40B4-BE49-F238E27FC236}">
                <a16:creationId xmlns:a16="http://schemas.microsoft.com/office/drawing/2014/main" id="{B0FBBEBB-2264-4244-B691-DB7A8CAA259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260641" y="686536"/>
            <a:ext cx="685800" cy="685800"/>
          </a:xfrm>
          <a:prstGeom prst="rect">
            <a:avLst/>
          </a:prstGeom>
        </p:spPr>
      </p:pic>
      <p:pic>
        <p:nvPicPr>
          <p:cNvPr id="17" name="Graphic 16">
            <a:extLst>
              <a:ext uri="{FF2B5EF4-FFF2-40B4-BE49-F238E27FC236}">
                <a16:creationId xmlns:a16="http://schemas.microsoft.com/office/drawing/2014/main" id="{56AF4FDA-0469-AB46-A03D-C163849E05B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477438" y="676231"/>
            <a:ext cx="685800" cy="685800"/>
          </a:xfrm>
          <a:prstGeom prst="rect">
            <a:avLst/>
          </a:prstGeom>
        </p:spPr>
      </p:pic>
      <p:pic>
        <p:nvPicPr>
          <p:cNvPr id="19" name="Graphic 18">
            <a:extLst>
              <a:ext uri="{FF2B5EF4-FFF2-40B4-BE49-F238E27FC236}">
                <a16:creationId xmlns:a16="http://schemas.microsoft.com/office/drawing/2014/main" id="{9102B86C-148F-104C-826A-292B06BD11D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012629" y="676231"/>
            <a:ext cx="697378" cy="697378"/>
          </a:xfrm>
          <a:prstGeom prst="rect">
            <a:avLst/>
          </a:prstGeom>
        </p:spPr>
      </p:pic>
      <p:sp>
        <p:nvSpPr>
          <p:cNvPr id="22" name="Rectangle 21">
            <a:extLst>
              <a:ext uri="{FF2B5EF4-FFF2-40B4-BE49-F238E27FC236}">
                <a16:creationId xmlns:a16="http://schemas.microsoft.com/office/drawing/2014/main" id="{28C14C53-5A4F-B046-BC06-5BA4FA095DCD}"/>
              </a:ext>
            </a:extLst>
          </p:cNvPr>
          <p:cNvSpPr/>
          <p:nvPr/>
        </p:nvSpPr>
        <p:spPr bwMode="auto">
          <a:xfrm>
            <a:off x="0" y="1541093"/>
            <a:ext cx="9144000" cy="560972"/>
          </a:xfrm>
          <a:prstGeom prst="rect">
            <a:avLst/>
          </a:prstGeom>
          <a:solidFill>
            <a:schemeClr val="bg1"/>
          </a:solidFill>
          <a:ln w="10795" cap="flat" cmpd="sng" algn="ctr">
            <a:noFill/>
            <a:prstDash val="solid"/>
          </a:ln>
          <a:effectLst>
            <a:outerShdw blurRad="190500" dist="38100" dir="2700000" algn="tl" rotWithShape="0">
              <a:prstClr val="black">
                <a:alpha val="25000"/>
              </a:prstClr>
            </a:outerShdw>
          </a:effectLst>
        </p:spPr>
        <p:txBody>
          <a:bodyPr rot="0" spcFirstLastPara="0" vertOverflow="overflow" horzOverflow="overflow" vert="horz" wrap="square" lIns="0" tIns="34978" rIns="0" bIns="34978" numCol="1" spcCol="0" rtlCol="0" fromWordArt="0" anchor="ctr" anchorCtr="0" forceAA="0" compatLnSpc="1">
            <a:prstTxWarp prst="textNoShape">
              <a:avLst/>
            </a:prstTxWarp>
            <a:noAutofit/>
          </a:bodyPr>
          <a:lstStyle/>
          <a:p>
            <a:pPr algn="ctr" defTabSz="699354">
              <a:lnSpc>
                <a:spcPct val="90000"/>
              </a:lnSpc>
            </a:pPr>
            <a:endParaRPr lang="en-US" sz="1500" kern="0">
              <a:solidFill>
                <a:schemeClr val="tx2"/>
              </a:solidFill>
              <a:latin typeface="Segoe UI Semibold" panose="020B0702040204020203" pitchFamily="34" charset="0"/>
              <a:cs typeface="Segoe UI Semibold" panose="020B0702040204020203" pitchFamily="34" charset="0"/>
            </a:endParaRPr>
          </a:p>
        </p:txBody>
      </p:sp>
      <p:sp>
        <p:nvSpPr>
          <p:cNvPr id="23" name="TextBox 22">
            <a:extLst>
              <a:ext uri="{FF2B5EF4-FFF2-40B4-BE49-F238E27FC236}">
                <a16:creationId xmlns:a16="http://schemas.microsoft.com/office/drawing/2014/main" id="{25776F73-1922-0D4F-B074-F03175887F91}"/>
              </a:ext>
            </a:extLst>
          </p:cNvPr>
          <p:cNvSpPr txBox="1"/>
          <p:nvPr/>
        </p:nvSpPr>
        <p:spPr bwMode="auto">
          <a:xfrm>
            <a:off x="6451728" y="2266950"/>
            <a:ext cx="2679535" cy="1323439"/>
          </a:xfrm>
          <a:prstGeom prst="rect">
            <a:avLst/>
          </a:prstGeom>
          <a:noFill/>
          <a:ln w="9525">
            <a:noFill/>
            <a:miter lim="800000"/>
            <a:headEnd/>
            <a:tailEnd/>
          </a:ln>
        </p:spPr>
        <p:txBody>
          <a:bodyPr wrap="square" rtlCol="0">
            <a:spAutoFit/>
          </a:bodyPr>
          <a:lstStyle/>
          <a:p>
            <a:pPr marL="285750" indent="-285750">
              <a:buFont typeface="Arial" panose="020B0604020202020204" pitchFamily="34" charset="0"/>
              <a:buChar char="•"/>
            </a:pPr>
            <a:r>
              <a:rPr lang="en-US" sz="1600" dirty="0">
                <a:solidFill>
                  <a:srgbClr val="002060"/>
                </a:solidFill>
                <a:latin typeface="Tekton Pro" pitchFamily="34" charset="0"/>
              </a:rPr>
              <a:t>Multi-write</a:t>
            </a:r>
          </a:p>
          <a:p>
            <a:pPr marL="285750" indent="-285750">
              <a:buFont typeface="Arial" panose="020B0604020202020204" pitchFamily="34" charset="0"/>
              <a:buChar char="•"/>
            </a:pPr>
            <a:r>
              <a:rPr lang="en-US" sz="1600" dirty="0">
                <a:solidFill>
                  <a:srgbClr val="002060"/>
                </a:solidFill>
                <a:latin typeface="Tekton Pro" pitchFamily="34" charset="0"/>
              </a:rPr>
              <a:t>Eventual Consistency</a:t>
            </a:r>
          </a:p>
          <a:p>
            <a:pPr marL="285750" indent="-285750">
              <a:buFont typeface="Arial" panose="020B0604020202020204" pitchFamily="34" charset="0"/>
              <a:buChar char="•"/>
            </a:pPr>
            <a:r>
              <a:rPr lang="en-US" sz="1600" dirty="0">
                <a:solidFill>
                  <a:srgbClr val="002060"/>
                </a:solidFill>
                <a:latin typeface="Tekton Pro" pitchFamily="34" charset="0"/>
              </a:rPr>
              <a:t>Support for many different DBMS types</a:t>
            </a:r>
          </a:p>
          <a:p>
            <a:endParaRPr lang="en-US" sz="1600" dirty="0">
              <a:solidFill>
                <a:srgbClr val="002060"/>
              </a:solidFill>
              <a:latin typeface="Tekton Pro" pitchFamily="34" charset="0"/>
            </a:endParaRPr>
          </a:p>
        </p:txBody>
      </p:sp>
      <p:cxnSp>
        <p:nvCxnSpPr>
          <p:cNvPr id="24" name="Straight Connector 23">
            <a:extLst>
              <a:ext uri="{FF2B5EF4-FFF2-40B4-BE49-F238E27FC236}">
                <a16:creationId xmlns:a16="http://schemas.microsoft.com/office/drawing/2014/main" id="{01D5731A-A8DD-B947-8C34-BCE788CF0F2B}"/>
              </a:ext>
            </a:extLst>
          </p:cNvPr>
          <p:cNvCxnSpPr>
            <a:cxnSpLocks/>
          </p:cNvCxnSpPr>
          <p:nvPr/>
        </p:nvCxnSpPr>
        <p:spPr bwMode="auto">
          <a:xfrm>
            <a:off x="6324600" y="2266950"/>
            <a:ext cx="0" cy="2154659"/>
          </a:xfrm>
          <a:prstGeom prst="line">
            <a:avLst/>
          </a:prstGeom>
          <a:gradFill rotWithShape="1">
            <a:gsLst>
              <a:gs pos="0">
                <a:srgbClr val="A4D289"/>
              </a:gs>
              <a:gs pos="100000">
                <a:schemeClr val="bg1"/>
              </a:gs>
            </a:gsLst>
            <a:lin ang="5400000" scaled="1"/>
          </a:gradFill>
          <a:ln w="9525" cap="flat" cmpd="sng" algn="ctr">
            <a:solidFill>
              <a:schemeClr val="tx1"/>
            </a:solidFill>
            <a:prstDash val="solid"/>
            <a:round/>
            <a:headEnd type="none" w="med" len="med"/>
            <a:tailEnd type="none" w="med" len="med"/>
          </a:ln>
          <a:effectLst/>
        </p:spPr>
      </p:cxnSp>
      <p:sp>
        <p:nvSpPr>
          <p:cNvPr id="25" name="TextBox 24">
            <a:extLst>
              <a:ext uri="{FF2B5EF4-FFF2-40B4-BE49-F238E27FC236}">
                <a16:creationId xmlns:a16="http://schemas.microsoft.com/office/drawing/2014/main" id="{E604D6F8-52C3-4743-B4BD-6B736F8A7214}"/>
              </a:ext>
            </a:extLst>
          </p:cNvPr>
          <p:cNvSpPr txBox="1"/>
          <p:nvPr/>
        </p:nvSpPr>
        <p:spPr>
          <a:xfrm>
            <a:off x="1066800" y="1520459"/>
            <a:ext cx="942182" cy="553998"/>
          </a:xfrm>
          <a:prstGeom prst="rect">
            <a:avLst/>
          </a:prstGeom>
          <a:noFill/>
        </p:spPr>
        <p:txBody>
          <a:bodyPr wrap="square" lIns="0" tIns="0" rIns="0" bIns="0" rtlCol="0">
            <a:spAutoFit/>
          </a:bodyPr>
          <a:lstStyle/>
          <a:p>
            <a:pPr algn="ctr"/>
            <a:r>
              <a:rPr lang="en-US" sz="3600" dirty="0">
                <a:solidFill>
                  <a:srgbClr val="002060"/>
                </a:solidFill>
                <a:latin typeface="Tekton Pro" pitchFamily="34" charset="0"/>
              </a:rPr>
              <a:t>IaaS</a:t>
            </a:r>
          </a:p>
        </p:txBody>
      </p:sp>
      <p:sp>
        <p:nvSpPr>
          <p:cNvPr id="28" name="TextBox 27">
            <a:extLst>
              <a:ext uri="{FF2B5EF4-FFF2-40B4-BE49-F238E27FC236}">
                <a16:creationId xmlns:a16="http://schemas.microsoft.com/office/drawing/2014/main" id="{E6C5EBCB-9B4A-1744-B971-11067FDD3368}"/>
              </a:ext>
            </a:extLst>
          </p:cNvPr>
          <p:cNvSpPr txBox="1"/>
          <p:nvPr/>
        </p:nvSpPr>
        <p:spPr>
          <a:xfrm>
            <a:off x="4223234" y="1550966"/>
            <a:ext cx="942182" cy="553998"/>
          </a:xfrm>
          <a:prstGeom prst="rect">
            <a:avLst/>
          </a:prstGeom>
          <a:noFill/>
        </p:spPr>
        <p:txBody>
          <a:bodyPr wrap="square" lIns="0" tIns="0" rIns="0" bIns="0" rtlCol="0">
            <a:spAutoFit/>
          </a:bodyPr>
          <a:lstStyle/>
          <a:p>
            <a:pPr algn="ctr"/>
            <a:r>
              <a:rPr lang="en-US" sz="3600" dirty="0">
                <a:solidFill>
                  <a:srgbClr val="002060"/>
                </a:solidFill>
                <a:latin typeface="Tekton Pro" pitchFamily="34" charset="0"/>
              </a:rPr>
              <a:t>PaaS</a:t>
            </a:r>
          </a:p>
        </p:txBody>
      </p:sp>
      <p:sp>
        <p:nvSpPr>
          <p:cNvPr id="29" name="TextBox 28">
            <a:extLst>
              <a:ext uri="{FF2B5EF4-FFF2-40B4-BE49-F238E27FC236}">
                <a16:creationId xmlns:a16="http://schemas.microsoft.com/office/drawing/2014/main" id="{FD16BDC0-028B-1A46-A93D-EDB48CC98653}"/>
              </a:ext>
            </a:extLst>
          </p:cNvPr>
          <p:cNvSpPr txBox="1"/>
          <p:nvPr/>
        </p:nvSpPr>
        <p:spPr>
          <a:xfrm>
            <a:off x="6390834" y="1539321"/>
            <a:ext cx="2743200" cy="553998"/>
          </a:xfrm>
          <a:prstGeom prst="rect">
            <a:avLst/>
          </a:prstGeom>
          <a:noFill/>
        </p:spPr>
        <p:txBody>
          <a:bodyPr wrap="square" lIns="0" tIns="0" rIns="0" bIns="0" rtlCol="0">
            <a:spAutoFit/>
          </a:bodyPr>
          <a:lstStyle/>
          <a:p>
            <a:pPr algn="ctr"/>
            <a:r>
              <a:rPr lang="en-US" sz="3600" dirty="0">
                <a:solidFill>
                  <a:srgbClr val="002060"/>
                </a:solidFill>
                <a:latin typeface="Tekton Pro" pitchFamily="34" charset="0"/>
              </a:rPr>
              <a:t>Cloud-native</a:t>
            </a:r>
          </a:p>
        </p:txBody>
      </p:sp>
      <p:pic>
        <p:nvPicPr>
          <p:cNvPr id="6" name="Graphic 5">
            <a:extLst>
              <a:ext uri="{FF2B5EF4-FFF2-40B4-BE49-F238E27FC236}">
                <a16:creationId xmlns:a16="http://schemas.microsoft.com/office/drawing/2014/main" id="{7E2BAF66-C2C3-6046-8894-4C7A6697AD2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407320" y="588681"/>
            <a:ext cx="768350" cy="768350"/>
          </a:xfrm>
          <a:prstGeom prst="rect">
            <a:avLst/>
          </a:prstGeom>
        </p:spPr>
      </p:pic>
    </p:spTree>
    <p:extLst>
      <p:ext uri="{BB962C8B-B14F-4D97-AF65-F5344CB8AC3E}">
        <p14:creationId xmlns:p14="http://schemas.microsoft.com/office/powerpoint/2010/main" val="19184654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10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heckerboard(across)">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checkerboard(across)">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checkerboard(across)">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22" grpId="0" animBg="1"/>
      <p:bldP spid="2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E3F9F-33C0-2447-8B50-57C068D6D1F4}"/>
              </a:ext>
            </a:extLst>
          </p:cNvPr>
          <p:cNvSpPr>
            <a:spLocks noGrp="1"/>
          </p:cNvSpPr>
          <p:nvPr>
            <p:ph type="title"/>
          </p:nvPr>
        </p:nvSpPr>
        <p:spPr/>
        <p:txBody>
          <a:bodyPr/>
          <a:lstStyle/>
          <a:p>
            <a:r>
              <a:rPr lang="en-US" dirty="0"/>
              <a:t>Other resource types</a:t>
            </a:r>
          </a:p>
        </p:txBody>
      </p:sp>
      <p:sp>
        <p:nvSpPr>
          <p:cNvPr id="3" name="TextBox 2">
            <a:extLst>
              <a:ext uri="{FF2B5EF4-FFF2-40B4-BE49-F238E27FC236}">
                <a16:creationId xmlns:a16="http://schemas.microsoft.com/office/drawing/2014/main" id="{0F90C64C-CD79-6E45-A32F-E3EA159A083B}"/>
              </a:ext>
            </a:extLst>
          </p:cNvPr>
          <p:cNvSpPr txBox="1"/>
          <p:nvPr/>
        </p:nvSpPr>
        <p:spPr bwMode="auto">
          <a:xfrm>
            <a:off x="344027" y="863590"/>
            <a:ext cx="4343400" cy="3046988"/>
          </a:xfrm>
          <a:prstGeom prst="rect">
            <a:avLst/>
          </a:prstGeom>
          <a:noFill/>
          <a:ln w="9525">
            <a:noFill/>
            <a:miter lim="800000"/>
            <a:headEnd/>
            <a:tailEnd/>
          </a:ln>
        </p:spPr>
        <p:txBody>
          <a:bodyPr wrap="square" rtlCol="0">
            <a:spAutoFit/>
          </a:bodyPr>
          <a:lstStyle/>
          <a:p>
            <a:pPr marL="285750" indent="-285750">
              <a:buFont typeface="Arial" panose="020B0604020202020204" pitchFamily="34" charset="0"/>
              <a:buChar char="•"/>
            </a:pPr>
            <a:r>
              <a:rPr lang="en-US" sz="2400" dirty="0">
                <a:solidFill>
                  <a:srgbClr val="002060"/>
                </a:solidFill>
                <a:latin typeface="Tekton Pro" pitchFamily="34" charset="0"/>
              </a:rPr>
              <a:t>Many Services in Azure have their own ”failover” technologies</a:t>
            </a:r>
          </a:p>
          <a:p>
            <a:pPr marL="285750" indent="-285750">
              <a:buFont typeface="Arial" panose="020B0604020202020204" pitchFamily="34" charset="0"/>
              <a:buChar char="•"/>
            </a:pPr>
            <a:endParaRPr lang="en-US" sz="2400" dirty="0">
              <a:solidFill>
                <a:srgbClr val="002060"/>
              </a:solidFill>
              <a:latin typeface="Tekton Pro" pitchFamily="34" charset="0"/>
            </a:endParaRPr>
          </a:p>
          <a:p>
            <a:pPr marL="285750" indent="-285750">
              <a:buFont typeface="Arial" panose="020B0604020202020204" pitchFamily="34" charset="0"/>
              <a:buChar char="•"/>
            </a:pPr>
            <a:r>
              <a:rPr lang="en-US" sz="2400" dirty="0">
                <a:solidFill>
                  <a:srgbClr val="002060"/>
                </a:solidFill>
                <a:latin typeface="Tekton Pro" pitchFamily="34" charset="0"/>
              </a:rPr>
              <a:t>Make sure you check the SKUs</a:t>
            </a:r>
          </a:p>
          <a:p>
            <a:pPr marL="285750" indent="-285750">
              <a:buFont typeface="Arial" panose="020B0604020202020204" pitchFamily="34" charset="0"/>
              <a:buChar char="•"/>
            </a:pPr>
            <a:endParaRPr lang="en-US" sz="2400" dirty="0">
              <a:solidFill>
                <a:srgbClr val="002060"/>
              </a:solidFill>
              <a:latin typeface="Tekton Pro" pitchFamily="34" charset="0"/>
            </a:endParaRPr>
          </a:p>
          <a:p>
            <a:pPr marL="285750" indent="-285750">
              <a:buFont typeface="Arial" panose="020B0604020202020204" pitchFamily="34" charset="0"/>
              <a:buChar char="•"/>
            </a:pPr>
            <a:r>
              <a:rPr lang="en-US" sz="2400" dirty="0">
                <a:solidFill>
                  <a:srgbClr val="002060"/>
                </a:solidFill>
                <a:latin typeface="Tekton Pro" pitchFamily="34" charset="0"/>
              </a:rPr>
              <a:t>Some are self-managed fail-over, many are MS managed</a:t>
            </a:r>
          </a:p>
        </p:txBody>
      </p:sp>
      <p:pic>
        <p:nvPicPr>
          <p:cNvPr id="6" name="Graphic 5">
            <a:extLst>
              <a:ext uri="{FF2B5EF4-FFF2-40B4-BE49-F238E27FC236}">
                <a16:creationId xmlns:a16="http://schemas.microsoft.com/office/drawing/2014/main" id="{90E2FDDF-9416-8D40-A149-38D526B6430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00429" y="2824307"/>
            <a:ext cx="1275194" cy="1275194"/>
          </a:xfrm>
          <a:prstGeom prst="rect">
            <a:avLst/>
          </a:prstGeom>
        </p:spPr>
      </p:pic>
      <p:pic>
        <p:nvPicPr>
          <p:cNvPr id="8" name="Graphic 7">
            <a:extLst>
              <a:ext uri="{FF2B5EF4-FFF2-40B4-BE49-F238E27FC236}">
                <a16:creationId xmlns:a16="http://schemas.microsoft.com/office/drawing/2014/main" id="{17759932-7A8A-2F41-AE88-726D62577AD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183006" y="1186729"/>
            <a:ext cx="1275194" cy="1275194"/>
          </a:xfrm>
          <a:prstGeom prst="rect">
            <a:avLst/>
          </a:prstGeom>
        </p:spPr>
      </p:pic>
      <p:pic>
        <p:nvPicPr>
          <p:cNvPr id="10" name="Graphic 9">
            <a:extLst>
              <a:ext uri="{FF2B5EF4-FFF2-40B4-BE49-F238E27FC236}">
                <a16:creationId xmlns:a16="http://schemas.microsoft.com/office/drawing/2014/main" id="{2E12068A-87FA-EB48-80DF-C7DE16F37E4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183006" y="2818418"/>
            <a:ext cx="1275195" cy="1275195"/>
          </a:xfrm>
          <a:prstGeom prst="rect">
            <a:avLst/>
          </a:prstGeom>
        </p:spPr>
      </p:pic>
      <p:pic>
        <p:nvPicPr>
          <p:cNvPr id="12" name="Graphic 11">
            <a:extLst>
              <a:ext uri="{FF2B5EF4-FFF2-40B4-BE49-F238E27FC236}">
                <a16:creationId xmlns:a16="http://schemas.microsoft.com/office/drawing/2014/main" id="{24868687-5560-FC4A-BC35-DB8776D5824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500429" y="1228729"/>
            <a:ext cx="1034818" cy="1034818"/>
          </a:xfrm>
          <a:prstGeom prst="rect">
            <a:avLst/>
          </a:prstGeom>
        </p:spPr>
      </p:pic>
    </p:spTree>
    <p:extLst>
      <p:ext uri="{BB962C8B-B14F-4D97-AF65-F5344CB8AC3E}">
        <p14:creationId xmlns:p14="http://schemas.microsoft.com/office/powerpoint/2010/main" val="3621379678"/>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237FA9-915A-48FF-BE8C-FCB92F704A70}"/>
              </a:ext>
            </a:extLst>
          </p:cNvPr>
          <p:cNvSpPr>
            <a:spLocks noGrp="1"/>
          </p:cNvSpPr>
          <p:nvPr>
            <p:ph type="title"/>
          </p:nvPr>
        </p:nvSpPr>
        <p:spPr/>
        <p:txBody>
          <a:bodyPr>
            <a:normAutofit/>
          </a:bodyPr>
          <a:lstStyle/>
          <a:p>
            <a:r>
              <a:rPr lang="en-US" dirty="0"/>
              <a:t>Load balancing in Azure</a:t>
            </a:r>
          </a:p>
        </p:txBody>
      </p:sp>
      <p:pic>
        <p:nvPicPr>
          <p:cNvPr id="8" name="Graphic 7">
            <a:extLst>
              <a:ext uri="{FF2B5EF4-FFF2-40B4-BE49-F238E27FC236}">
                <a16:creationId xmlns:a16="http://schemas.microsoft.com/office/drawing/2014/main" id="{D1DBEFE0-F143-4D49-93FC-5DD378CEC4D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58289" y="1902005"/>
            <a:ext cx="3669105" cy="745320"/>
          </a:xfrm>
          <a:prstGeom prst="rect">
            <a:avLst/>
          </a:prstGeom>
          <a:effectLst/>
        </p:spPr>
      </p:pic>
      <p:sp>
        <p:nvSpPr>
          <p:cNvPr id="9" name="Freeform: Shape 8">
            <a:extLst>
              <a:ext uri="{FF2B5EF4-FFF2-40B4-BE49-F238E27FC236}">
                <a16:creationId xmlns:a16="http://schemas.microsoft.com/office/drawing/2014/main" id="{42B9F084-41FC-4EC2-972C-1C344C550DF7}"/>
              </a:ext>
            </a:extLst>
          </p:cNvPr>
          <p:cNvSpPr/>
          <p:nvPr/>
        </p:nvSpPr>
        <p:spPr>
          <a:xfrm>
            <a:off x="3500178" y="1910531"/>
            <a:ext cx="4587932" cy="703798"/>
          </a:xfrm>
          <a:custGeom>
            <a:avLst/>
            <a:gdLst>
              <a:gd name="connsiteX0" fmla="*/ 0 w 3642444"/>
              <a:gd name="connsiteY0" fmla="*/ 3202926 h 3202926"/>
              <a:gd name="connsiteX1" fmla="*/ 141454 w 3642444"/>
              <a:gd name="connsiteY1" fmla="*/ 0 h 3202926"/>
              <a:gd name="connsiteX2" fmla="*/ 3465627 w 3642444"/>
              <a:gd name="connsiteY2" fmla="*/ 0 h 3202926"/>
              <a:gd name="connsiteX3" fmla="*/ 3642444 w 3642444"/>
              <a:gd name="connsiteY3" fmla="*/ 3187770 h 3202926"/>
              <a:gd name="connsiteX4" fmla="*/ 0 w 3642444"/>
              <a:gd name="connsiteY4" fmla="*/ 3202926 h 3202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2444" h="3202926">
                <a:moveTo>
                  <a:pt x="0" y="3202926"/>
                </a:moveTo>
                <a:lnTo>
                  <a:pt x="141454" y="0"/>
                </a:lnTo>
                <a:lnTo>
                  <a:pt x="3465627" y="0"/>
                </a:lnTo>
                <a:lnTo>
                  <a:pt x="3642444" y="3187770"/>
                </a:lnTo>
                <a:lnTo>
                  <a:pt x="0" y="3202926"/>
                </a:lnTo>
                <a:close/>
              </a:path>
            </a:pathLst>
          </a:custGeom>
          <a:solidFill>
            <a:schemeClr val="bg1"/>
          </a:solidFill>
          <a:ln w="8240" cap="flat">
            <a:solidFill>
              <a:schemeClr val="tx2"/>
            </a:solid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en-US" sz="1350" dirty="0">
              <a:solidFill>
                <a:srgbClr val="FFFFFF"/>
              </a:solidFill>
              <a:latin typeface="Segoe UI"/>
            </a:endParaRPr>
          </a:p>
        </p:txBody>
      </p:sp>
      <p:sp>
        <p:nvSpPr>
          <p:cNvPr id="10" name="Freeform: Shape 9">
            <a:extLst>
              <a:ext uri="{FF2B5EF4-FFF2-40B4-BE49-F238E27FC236}">
                <a16:creationId xmlns:a16="http://schemas.microsoft.com/office/drawing/2014/main" id="{4B8F916B-71ED-4983-89FE-9F20A8E27189}"/>
              </a:ext>
            </a:extLst>
          </p:cNvPr>
          <p:cNvSpPr/>
          <p:nvPr/>
        </p:nvSpPr>
        <p:spPr>
          <a:xfrm>
            <a:off x="5210957" y="1972575"/>
            <a:ext cx="2693003" cy="579709"/>
          </a:xfrm>
          <a:custGeom>
            <a:avLst/>
            <a:gdLst>
              <a:gd name="connsiteX0" fmla="*/ 0 w 3642444"/>
              <a:gd name="connsiteY0" fmla="*/ 3202926 h 3202926"/>
              <a:gd name="connsiteX1" fmla="*/ 141454 w 3642444"/>
              <a:gd name="connsiteY1" fmla="*/ 0 h 3202926"/>
              <a:gd name="connsiteX2" fmla="*/ 3465627 w 3642444"/>
              <a:gd name="connsiteY2" fmla="*/ 0 h 3202926"/>
              <a:gd name="connsiteX3" fmla="*/ 3642444 w 3642444"/>
              <a:gd name="connsiteY3" fmla="*/ 3187770 h 3202926"/>
              <a:gd name="connsiteX4" fmla="*/ 0 w 3642444"/>
              <a:gd name="connsiteY4" fmla="*/ 3202926 h 3202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2444" h="3202926">
                <a:moveTo>
                  <a:pt x="0" y="3202926"/>
                </a:moveTo>
                <a:lnTo>
                  <a:pt x="141454" y="0"/>
                </a:lnTo>
                <a:lnTo>
                  <a:pt x="3465627" y="0"/>
                </a:lnTo>
                <a:lnTo>
                  <a:pt x="3642444" y="3187770"/>
                </a:lnTo>
                <a:lnTo>
                  <a:pt x="0" y="3202926"/>
                </a:lnTo>
                <a:close/>
              </a:path>
            </a:pathLst>
          </a:custGeom>
          <a:solidFill>
            <a:schemeClr val="bg1"/>
          </a:solidFill>
          <a:ln w="8240" cap="flat">
            <a:solidFill>
              <a:schemeClr val="tx2"/>
            </a:solidFill>
            <a:prstDash val="dash"/>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en-US" sz="1350" dirty="0">
              <a:solidFill>
                <a:srgbClr val="FFFFFF"/>
              </a:solidFill>
              <a:latin typeface="Segoe UI"/>
            </a:endParaRPr>
          </a:p>
        </p:txBody>
      </p:sp>
      <p:sp>
        <p:nvSpPr>
          <p:cNvPr id="12" name="TextBox 11">
            <a:extLst>
              <a:ext uri="{FF2B5EF4-FFF2-40B4-BE49-F238E27FC236}">
                <a16:creationId xmlns:a16="http://schemas.microsoft.com/office/drawing/2014/main" id="{67329D1B-8E99-4969-A698-DC7DB8154E89}"/>
              </a:ext>
            </a:extLst>
          </p:cNvPr>
          <p:cNvSpPr txBox="1"/>
          <p:nvPr/>
        </p:nvSpPr>
        <p:spPr>
          <a:xfrm>
            <a:off x="3550925" y="2613188"/>
            <a:ext cx="851516" cy="219291"/>
          </a:xfrm>
          <a:prstGeom prst="rect">
            <a:avLst/>
          </a:prstGeom>
          <a:noFill/>
        </p:spPr>
        <p:txBody>
          <a:bodyPr wrap="none" rtlCol="0">
            <a:spAutoFit/>
          </a:bodyPr>
          <a:lstStyle/>
          <a:p>
            <a:pPr algn="r" defTabSz="685800" eaLnBrk="1" fontAlgn="auto" hangingPunct="1">
              <a:spcBef>
                <a:spcPts val="0"/>
              </a:spcBef>
              <a:spcAft>
                <a:spcPts val="0"/>
              </a:spcAft>
              <a:defRPr/>
            </a:pPr>
            <a:r>
              <a:rPr lang="en-US" sz="825" dirty="0">
                <a:solidFill>
                  <a:srgbClr val="1A1A1A"/>
                </a:solidFill>
                <a:latin typeface="Segoe UI" panose="020B0502040204020203" pitchFamily="34" charset="0"/>
                <a:cs typeface="Segoe UI" panose="020B0502040204020203" pitchFamily="34" charset="0"/>
              </a:rPr>
              <a:t>Region / Zone</a:t>
            </a:r>
          </a:p>
        </p:txBody>
      </p:sp>
      <p:sp>
        <p:nvSpPr>
          <p:cNvPr id="13" name="TextBox 12">
            <a:extLst>
              <a:ext uri="{FF2B5EF4-FFF2-40B4-BE49-F238E27FC236}">
                <a16:creationId xmlns:a16="http://schemas.microsoft.com/office/drawing/2014/main" id="{192B39EE-84B1-4821-8780-365DBE272A06}"/>
              </a:ext>
            </a:extLst>
          </p:cNvPr>
          <p:cNvSpPr txBox="1"/>
          <p:nvPr/>
        </p:nvSpPr>
        <p:spPr>
          <a:xfrm>
            <a:off x="1353807" y="2613188"/>
            <a:ext cx="487634" cy="219291"/>
          </a:xfrm>
          <a:prstGeom prst="rect">
            <a:avLst/>
          </a:prstGeom>
          <a:noFill/>
        </p:spPr>
        <p:txBody>
          <a:bodyPr wrap="none" rtlCol="0">
            <a:spAutoFit/>
          </a:bodyPr>
          <a:lstStyle/>
          <a:p>
            <a:pPr algn="r" defTabSz="685800" eaLnBrk="1" fontAlgn="auto" hangingPunct="1">
              <a:spcBef>
                <a:spcPts val="0"/>
              </a:spcBef>
              <a:spcAft>
                <a:spcPts val="0"/>
              </a:spcAft>
              <a:defRPr/>
            </a:pPr>
            <a:r>
              <a:rPr lang="en-US" sz="825" dirty="0">
                <a:solidFill>
                  <a:srgbClr val="1A1A1A"/>
                </a:solidFill>
                <a:latin typeface="Segoe UI" panose="020B0502040204020203" pitchFamily="34" charset="0"/>
                <a:cs typeface="Segoe UI" panose="020B0502040204020203" pitchFamily="34" charset="0"/>
              </a:rPr>
              <a:t>Global</a:t>
            </a:r>
          </a:p>
        </p:txBody>
      </p:sp>
      <p:pic>
        <p:nvPicPr>
          <p:cNvPr id="15" name="Picture 14">
            <a:extLst>
              <a:ext uri="{FF2B5EF4-FFF2-40B4-BE49-F238E27FC236}">
                <a16:creationId xmlns:a16="http://schemas.microsoft.com/office/drawing/2014/main" id="{9A642185-50C7-4F05-B9B7-8A6194FA53B5}"/>
              </a:ext>
            </a:extLst>
          </p:cNvPr>
          <p:cNvPicPr>
            <a:picLocks noChangeAspect="1"/>
          </p:cNvPicPr>
          <p:nvPr/>
        </p:nvPicPr>
        <p:blipFill>
          <a:blip r:embed="rId4">
            <a:duotone>
              <a:prstClr val="black"/>
              <a:schemeClr val="accent5">
                <a:tint val="45000"/>
                <a:satMod val="400000"/>
              </a:schemeClr>
            </a:duotone>
          </a:blip>
          <a:stretch>
            <a:fillRect/>
          </a:stretch>
        </p:blipFill>
        <p:spPr>
          <a:xfrm>
            <a:off x="6126571" y="2083493"/>
            <a:ext cx="171284" cy="171636"/>
          </a:xfrm>
          <a:prstGeom prst="rect">
            <a:avLst/>
          </a:prstGeom>
        </p:spPr>
      </p:pic>
      <p:pic>
        <p:nvPicPr>
          <p:cNvPr id="16" name="Picture 15">
            <a:extLst>
              <a:ext uri="{FF2B5EF4-FFF2-40B4-BE49-F238E27FC236}">
                <a16:creationId xmlns:a16="http://schemas.microsoft.com/office/drawing/2014/main" id="{1D44EF47-58CC-4519-B576-E54C141EE629}"/>
              </a:ext>
            </a:extLst>
          </p:cNvPr>
          <p:cNvPicPr>
            <a:picLocks noChangeAspect="1"/>
          </p:cNvPicPr>
          <p:nvPr/>
        </p:nvPicPr>
        <p:blipFill>
          <a:blip r:embed="rId5">
            <a:duotone>
              <a:prstClr val="black"/>
              <a:schemeClr val="accent5">
                <a:tint val="45000"/>
                <a:satMod val="400000"/>
              </a:schemeClr>
            </a:duotone>
          </a:blip>
          <a:stretch>
            <a:fillRect/>
          </a:stretch>
        </p:blipFill>
        <p:spPr>
          <a:xfrm>
            <a:off x="4270688" y="2054553"/>
            <a:ext cx="251754" cy="252272"/>
          </a:xfrm>
          <a:prstGeom prst="rect">
            <a:avLst/>
          </a:prstGeom>
        </p:spPr>
      </p:pic>
      <p:pic>
        <p:nvPicPr>
          <p:cNvPr id="17" name="Picture 16">
            <a:extLst>
              <a:ext uri="{FF2B5EF4-FFF2-40B4-BE49-F238E27FC236}">
                <a16:creationId xmlns:a16="http://schemas.microsoft.com/office/drawing/2014/main" id="{8172FA66-E25F-4BAE-9D5B-2DF356DCC3BF}"/>
              </a:ext>
            </a:extLst>
          </p:cNvPr>
          <p:cNvPicPr>
            <a:picLocks noChangeAspect="1"/>
          </p:cNvPicPr>
          <p:nvPr/>
        </p:nvPicPr>
        <p:blipFill>
          <a:blip r:embed="rId6">
            <a:duotone>
              <a:prstClr val="black"/>
              <a:schemeClr val="accent5">
                <a:tint val="45000"/>
                <a:satMod val="400000"/>
              </a:schemeClr>
            </a:duotone>
          </a:blip>
          <a:stretch>
            <a:fillRect/>
          </a:stretch>
        </p:blipFill>
        <p:spPr>
          <a:xfrm>
            <a:off x="6132510" y="2281249"/>
            <a:ext cx="167823" cy="168169"/>
          </a:xfrm>
          <a:prstGeom prst="rect">
            <a:avLst/>
          </a:prstGeom>
        </p:spPr>
      </p:pic>
      <p:pic>
        <p:nvPicPr>
          <p:cNvPr id="18" name="Picture 17">
            <a:extLst>
              <a:ext uri="{FF2B5EF4-FFF2-40B4-BE49-F238E27FC236}">
                <a16:creationId xmlns:a16="http://schemas.microsoft.com/office/drawing/2014/main" id="{CFD67BD3-4C4E-47F8-A7BB-C26D7C32C025}"/>
              </a:ext>
            </a:extLst>
          </p:cNvPr>
          <p:cNvPicPr>
            <a:picLocks noChangeAspect="1"/>
          </p:cNvPicPr>
          <p:nvPr/>
        </p:nvPicPr>
        <p:blipFill>
          <a:blip r:embed="rId7">
            <a:duotone>
              <a:prstClr val="black"/>
              <a:schemeClr val="accent5">
                <a:tint val="45000"/>
                <a:satMod val="400000"/>
              </a:schemeClr>
            </a:duotone>
          </a:blip>
          <a:stretch>
            <a:fillRect/>
          </a:stretch>
        </p:blipFill>
        <p:spPr>
          <a:xfrm>
            <a:off x="3991822" y="2046642"/>
            <a:ext cx="246668" cy="247176"/>
          </a:xfrm>
          <a:prstGeom prst="rect">
            <a:avLst/>
          </a:prstGeom>
        </p:spPr>
      </p:pic>
      <p:pic>
        <p:nvPicPr>
          <p:cNvPr id="19" name="Picture 18">
            <a:extLst>
              <a:ext uri="{FF2B5EF4-FFF2-40B4-BE49-F238E27FC236}">
                <a16:creationId xmlns:a16="http://schemas.microsoft.com/office/drawing/2014/main" id="{BD6F7EC2-0052-47C2-8F04-CBD5EE89FAB6}"/>
              </a:ext>
            </a:extLst>
          </p:cNvPr>
          <p:cNvPicPr>
            <a:picLocks noChangeAspect="1"/>
          </p:cNvPicPr>
          <p:nvPr/>
        </p:nvPicPr>
        <p:blipFill>
          <a:blip r:embed="rId8">
            <a:duotone>
              <a:prstClr val="black"/>
              <a:schemeClr val="accent5">
                <a:tint val="45000"/>
                <a:satMod val="400000"/>
              </a:schemeClr>
            </a:duotone>
          </a:blip>
          <a:stretch>
            <a:fillRect/>
          </a:stretch>
        </p:blipFill>
        <p:spPr>
          <a:xfrm>
            <a:off x="6364758" y="2092937"/>
            <a:ext cx="334454" cy="334454"/>
          </a:xfrm>
          <a:prstGeom prst="rect">
            <a:avLst/>
          </a:prstGeom>
        </p:spPr>
      </p:pic>
      <p:pic>
        <p:nvPicPr>
          <p:cNvPr id="20" name="Picture 19">
            <a:extLst>
              <a:ext uri="{FF2B5EF4-FFF2-40B4-BE49-F238E27FC236}">
                <a16:creationId xmlns:a16="http://schemas.microsoft.com/office/drawing/2014/main" id="{0C6CBCBD-1A44-4AE0-B902-19FF6F63F172}"/>
              </a:ext>
            </a:extLst>
          </p:cNvPr>
          <p:cNvPicPr>
            <a:picLocks noChangeAspect="1"/>
          </p:cNvPicPr>
          <p:nvPr/>
        </p:nvPicPr>
        <p:blipFill>
          <a:blip r:embed="rId9">
            <a:duotone>
              <a:prstClr val="black"/>
              <a:schemeClr val="accent5">
                <a:tint val="45000"/>
                <a:satMod val="400000"/>
              </a:schemeClr>
            </a:duotone>
          </a:blip>
          <a:stretch>
            <a:fillRect/>
          </a:stretch>
        </p:blipFill>
        <p:spPr>
          <a:xfrm>
            <a:off x="6796984" y="2087807"/>
            <a:ext cx="341350" cy="341350"/>
          </a:xfrm>
          <a:prstGeom prst="rect">
            <a:avLst/>
          </a:prstGeom>
        </p:spPr>
      </p:pic>
      <p:grpSp>
        <p:nvGrpSpPr>
          <p:cNvPr id="21" name="Group 20">
            <a:extLst>
              <a:ext uri="{FF2B5EF4-FFF2-40B4-BE49-F238E27FC236}">
                <a16:creationId xmlns:a16="http://schemas.microsoft.com/office/drawing/2014/main" id="{A2534CF0-F321-4993-8F50-476097E1F243}"/>
              </a:ext>
            </a:extLst>
          </p:cNvPr>
          <p:cNvGrpSpPr/>
          <p:nvPr/>
        </p:nvGrpSpPr>
        <p:grpSpPr>
          <a:xfrm>
            <a:off x="4334479" y="1492507"/>
            <a:ext cx="1208467" cy="524239"/>
            <a:chOff x="4147637" y="978662"/>
            <a:chExt cx="1611290" cy="698985"/>
          </a:xfrm>
        </p:grpSpPr>
        <p:sp>
          <p:nvSpPr>
            <p:cNvPr id="22" name="Rectangle: Rounded Corners 21">
              <a:extLst>
                <a:ext uri="{FF2B5EF4-FFF2-40B4-BE49-F238E27FC236}">
                  <a16:creationId xmlns:a16="http://schemas.microsoft.com/office/drawing/2014/main" id="{0E879EA2-F76A-4322-AD46-0EB0AE8757D5}"/>
                </a:ext>
              </a:extLst>
            </p:cNvPr>
            <p:cNvSpPr/>
            <p:nvPr/>
          </p:nvSpPr>
          <p:spPr>
            <a:xfrm>
              <a:off x="4147637" y="1008582"/>
              <a:ext cx="1596411" cy="669065"/>
            </a:xfrm>
            <a:prstGeom prst="roundRect">
              <a:avLst/>
            </a:prstGeom>
            <a:solidFill>
              <a:schemeClr val="bg1"/>
            </a:solidFill>
            <a:ln w="19050" cap="flat">
              <a:solidFill>
                <a:schemeClr val="tx2"/>
              </a:solid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eaLnBrk="1" fontAlgn="auto" hangingPunct="1">
                <a:spcBef>
                  <a:spcPts val="0"/>
                </a:spcBef>
                <a:spcAft>
                  <a:spcPts val="0"/>
                </a:spcAft>
                <a:defRPr/>
              </a:pPr>
              <a:endParaRPr lang="en-US" sz="1350" dirty="0">
                <a:solidFill>
                  <a:srgbClr val="FFFFFF"/>
                </a:solidFill>
                <a:latin typeface="Segoe UI"/>
              </a:endParaRPr>
            </a:p>
          </p:txBody>
        </p:sp>
        <p:sp>
          <p:nvSpPr>
            <p:cNvPr id="23" name="TextBox 22">
              <a:extLst>
                <a:ext uri="{FF2B5EF4-FFF2-40B4-BE49-F238E27FC236}">
                  <a16:creationId xmlns:a16="http://schemas.microsoft.com/office/drawing/2014/main" id="{3FD9FD2F-33C8-494C-8F7D-6BB97C747A13}"/>
                </a:ext>
              </a:extLst>
            </p:cNvPr>
            <p:cNvSpPr txBox="1"/>
            <p:nvPr/>
          </p:nvSpPr>
          <p:spPr>
            <a:xfrm>
              <a:off x="4648936" y="978662"/>
              <a:ext cx="1109991" cy="677108"/>
            </a:xfrm>
            <a:prstGeom prst="rect">
              <a:avLst/>
            </a:prstGeom>
            <a:noFill/>
          </p:spPr>
          <p:txBody>
            <a:bodyPr wrap="square" rtlCol="0">
              <a:spAutoFit/>
            </a:bodyPr>
            <a:lstStyle/>
            <a:p>
              <a:pPr defTabSz="685800" eaLnBrk="1" fontAlgn="auto" hangingPunct="1">
                <a:spcBef>
                  <a:spcPts val="0"/>
                </a:spcBef>
                <a:spcAft>
                  <a:spcPts val="0"/>
                </a:spcAft>
                <a:defRPr/>
              </a:pPr>
              <a:r>
                <a:rPr lang="en-US" sz="900" dirty="0">
                  <a:solidFill>
                    <a:srgbClr val="1A1A1A"/>
                  </a:solidFill>
                  <a:latin typeface="Segoe UI Light" panose="020B0502040204020203" pitchFamily="34" charset="0"/>
                  <a:cs typeface="Segoe UI Light" panose="020B0502040204020203" pitchFamily="34" charset="0"/>
                </a:rPr>
                <a:t>Load Balancer</a:t>
              </a:r>
            </a:p>
            <a:p>
              <a:pPr defTabSz="685800" eaLnBrk="1" fontAlgn="auto" hangingPunct="1">
                <a:spcBef>
                  <a:spcPts val="0"/>
                </a:spcBef>
                <a:spcAft>
                  <a:spcPts val="0"/>
                </a:spcAft>
                <a:defRPr/>
              </a:pPr>
              <a:r>
                <a:rPr lang="en-US" sz="900" dirty="0">
                  <a:solidFill>
                    <a:srgbClr val="1A1A1A"/>
                  </a:solidFill>
                  <a:latin typeface="Segoe UI Light" panose="020B0502040204020203" pitchFamily="34" charset="0"/>
                  <a:cs typeface="Segoe UI Light" panose="020B0502040204020203" pitchFamily="34" charset="0"/>
                </a:rPr>
                <a:t>(Public)</a:t>
              </a:r>
              <a:endParaRPr lang="en-US" sz="788" dirty="0">
                <a:solidFill>
                  <a:srgbClr val="1A1A1A"/>
                </a:solidFill>
                <a:latin typeface="Segoe UI Light" panose="020B0502040204020203" pitchFamily="34" charset="0"/>
                <a:cs typeface="Segoe UI Light" panose="020B0502040204020203" pitchFamily="34" charset="0"/>
              </a:endParaRPr>
            </a:p>
          </p:txBody>
        </p:sp>
        <p:pic>
          <p:nvPicPr>
            <p:cNvPr id="24" name="Picture 2" descr="Image result for standard load balancer icon">
              <a:extLst>
                <a:ext uri="{FF2B5EF4-FFF2-40B4-BE49-F238E27FC236}">
                  <a16:creationId xmlns:a16="http://schemas.microsoft.com/office/drawing/2014/main" id="{D2B3C066-BCC7-4E00-81AD-1F559B4880E9}"/>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7885" t="-10981" r="19208" b="-1"/>
            <a:stretch/>
          </p:blipFill>
          <p:spPr bwMode="auto">
            <a:xfrm>
              <a:off x="4223416" y="1119232"/>
              <a:ext cx="456174" cy="42251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0" name="Group 69">
            <a:extLst>
              <a:ext uri="{FF2B5EF4-FFF2-40B4-BE49-F238E27FC236}">
                <a16:creationId xmlns:a16="http://schemas.microsoft.com/office/drawing/2014/main" id="{EBB26EF6-6215-4AF2-BA23-C5D2768FA0DF}"/>
              </a:ext>
            </a:extLst>
          </p:cNvPr>
          <p:cNvGrpSpPr/>
          <p:nvPr/>
        </p:nvGrpSpPr>
        <p:grpSpPr>
          <a:xfrm>
            <a:off x="2164704" y="1518130"/>
            <a:ext cx="1197308" cy="501799"/>
            <a:chOff x="2812458" y="2787413"/>
            <a:chExt cx="1596411" cy="669065"/>
          </a:xfrm>
        </p:grpSpPr>
        <p:sp>
          <p:nvSpPr>
            <p:cNvPr id="14" name="Rectangle: Rounded Corners 13">
              <a:extLst>
                <a:ext uri="{FF2B5EF4-FFF2-40B4-BE49-F238E27FC236}">
                  <a16:creationId xmlns:a16="http://schemas.microsoft.com/office/drawing/2014/main" id="{D49B71C2-BC14-470A-88B6-0E5CC4DA8AAC}"/>
                </a:ext>
              </a:extLst>
            </p:cNvPr>
            <p:cNvSpPr/>
            <p:nvPr/>
          </p:nvSpPr>
          <p:spPr>
            <a:xfrm>
              <a:off x="2812458" y="2787413"/>
              <a:ext cx="1596411" cy="669065"/>
            </a:xfrm>
            <a:prstGeom prst="roundRect">
              <a:avLst/>
            </a:prstGeom>
            <a:solidFill>
              <a:schemeClr val="bg1"/>
            </a:solidFill>
            <a:ln w="19050" cap="flat">
              <a:solidFill>
                <a:schemeClr val="tx2"/>
              </a:solid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eaLnBrk="1" fontAlgn="auto" hangingPunct="1">
                <a:spcBef>
                  <a:spcPts val="0"/>
                </a:spcBef>
                <a:spcAft>
                  <a:spcPts val="0"/>
                </a:spcAft>
                <a:defRPr/>
              </a:pPr>
              <a:endParaRPr lang="en-US" sz="1350" dirty="0">
                <a:solidFill>
                  <a:srgbClr val="FFFFFF"/>
                </a:solidFill>
                <a:latin typeface="Segoe UI"/>
              </a:endParaRPr>
            </a:p>
          </p:txBody>
        </p:sp>
        <p:pic>
          <p:nvPicPr>
            <p:cNvPr id="25" name="Picture 2" descr="Image result for azure traffic manager logo">
              <a:extLst>
                <a:ext uri="{FF2B5EF4-FFF2-40B4-BE49-F238E27FC236}">
                  <a16:creationId xmlns:a16="http://schemas.microsoft.com/office/drawing/2014/main" id="{4F07C411-4D38-4917-850D-8577464F5E4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12458" y="2950367"/>
              <a:ext cx="668516" cy="350971"/>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387F3098-289E-4E2C-9A8D-550105885E52}"/>
                </a:ext>
              </a:extLst>
            </p:cNvPr>
            <p:cNvSpPr txBox="1"/>
            <p:nvPr/>
          </p:nvSpPr>
          <p:spPr>
            <a:xfrm>
              <a:off x="3321001" y="2891112"/>
              <a:ext cx="1087868" cy="492442"/>
            </a:xfrm>
            <a:prstGeom prst="rect">
              <a:avLst/>
            </a:prstGeom>
            <a:noFill/>
          </p:spPr>
          <p:txBody>
            <a:bodyPr wrap="square" rtlCol="0">
              <a:spAutoFit/>
            </a:bodyPr>
            <a:lstStyle/>
            <a:p>
              <a:pPr defTabSz="685800" eaLnBrk="1" fontAlgn="auto" hangingPunct="1">
                <a:spcBef>
                  <a:spcPts val="0"/>
                </a:spcBef>
                <a:spcAft>
                  <a:spcPts val="0"/>
                </a:spcAft>
                <a:defRPr/>
              </a:pPr>
              <a:r>
                <a:rPr lang="en-US" sz="900" dirty="0">
                  <a:solidFill>
                    <a:srgbClr val="1A1A1A"/>
                  </a:solidFill>
                  <a:latin typeface="Segoe UI Light" panose="020B0502040204020203" pitchFamily="34" charset="0"/>
                  <a:cs typeface="Segoe UI Light" panose="020B0502040204020203" pitchFamily="34" charset="0"/>
                </a:rPr>
                <a:t>Traffic Manager</a:t>
              </a:r>
              <a:endParaRPr lang="en-US" sz="788" dirty="0">
                <a:solidFill>
                  <a:srgbClr val="1A1A1A"/>
                </a:solidFill>
                <a:latin typeface="Segoe UI Light" panose="020B0502040204020203" pitchFamily="34" charset="0"/>
                <a:cs typeface="Segoe UI Light" panose="020B0502040204020203" pitchFamily="34" charset="0"/>
              </a:endParaRPr>
            </a:p>
          </p:txBody>
        </p:sp>
      </p:grpSp>
      <p:grpSp>
        <p:nvGrpSpPr>
          <p:cNvPr id="27" name="Group 26">
            <a:extLst>
              <a:ext uri="{FF2B5EF4-FFF2-40B4-BE49-F238E27FC236}">
                <a16:creationId xmlns:a16="http://schemas.microsoft.com/office/drawing/2014/main" id="{CF2FF82B-16BF-4485-816F-A95AF7B43468}"/>
              </a:ext>
            </a:extLst>
          </p:cNvPr>
          <p:cNvGrpSpPr/>
          <p:nvPr/>
        </p:nvGrpSpPr>
        <p:grpSpPr>
          <a:xfrm>
            <a:off x="4347926" y="879378"/>
            <a:ext cx="1183862" cy="501799"/>
            <a:chOff x="4961420" y="1804059"/>
            <a:chExt cx="1578483" cy="669065"/>
          </a:xfrm>
        </p:grpSpPr>
        <p:sp>
          <p:nvSpPr>
            <p:cNvPr id="28" name="Rectangle: Rounded Corners 27">
              <a:extLst>
                <a:ext uri="{FF2B5EF4-FFF2-40B4-BE49-F238E27FC236}">
                  <a16:creationId xmlns:a16="http://schemas.microsoft.com/office/drawing/2014/main" id="{9FDABCC4-34E1-48F7-8325-72655149F9C2}"/>
                </a:ext>
              </a:extLst>
            </p:cNvPr>
            <p:cNvSpPr/>
            <p:nvPr/>
          </p:nvSpPr>
          <p:spPr>
            <a:xfrm>
              <a:off x="4961420" y="1804059"/>
              <a:ext cx="1578483" cy="669065"/>
            </a:xfrm>
            <a:prstGeom prst="roundRect">
              <a:avLst/>
            </a:prstGeom>
            <a:solidFill>
              <a:schemeClr val="bg1"/>
            </a:solidFill>
            <a:ln w="19050" cap="flat">
              <a:solidFill>
                <a:schemeClr val="tx2"/>
              </a:solid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eaLnBrk="1" fontAlgn="auto" hangingPunct="1">
                <a:spcBef>
                  <a:spcPts val="0"/>
                </a:spcBef>
                <a:spcAft>
                  <a:spcPts val="0"/>
                </a:spcAft>
                <a:defRPr/>
              </a:pPr>
              <a:endParaRPr lang="en-US" sz="1350" dirty="0">
                <a:solidFill>
                  <a:srgbClr val="FFFFFF"/>
                </a:solidFill>
                <a:latin typeface="Segoe UI"/>
              </a:endParaRPr>
            </a:p>
          </p:txBody>
        </p:sp>
        <p:pic>
          <p:nvPicPr>
            <p:cNvPr id="29" name="Picture 28">
              <a:extLst>
                <a:ext uri="{FF2B5EF4-FFF2-40B4-BE49-F238E27FC236}">
                  <a16:creationId xmlns:a16="http://schemas.microsoft.com/office/drawing/2014/main" id="{22618BB7-E343-4A68-B081-CC82AE5A4DB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050498" y="1927505"/>
              <a:ext cx="415804" cy="415804"/>
            </a:xfrm>
            <a:prstGeom prst="rect">
              <a:avLst/>
            </a:prstGeom>
          </p:spPr>
        </p:pic>
        <p:sp>
          <p:nvSpPr>
            <p:cNvPr id="30" name="TextBox 29">
              <a:extLst>
                <a:ext uri="{FF2B5EF4-FFF2-40B4-BE49-F238E27FC236}">
                  <a16:creationId xmlns:a16="http://schemas.microsoft.com/office/drawing/2014/main" id="{FDAF2FD0-1BB3-4F87-9A69-0A75541909AB}"/>
                </a:ext>
              </a:extLst>
            </p:cNvPr>
            <p:cNvSpPr txBox="1"/>
            <p:nvPr/>
          </p:nvSpPr>
          <p:spPr>
            <a:xfrm>
              <a:off x="5429913" y="1904574"/>
              <a:ext cx="1068230" cy="492442"/>
            </a:xfrm>
            <a:prstGeom prst="rect">
              <a:avLst/>
            </a:prstGeom>
            <a:noFill/>
          </p:spPr>
          <p:txBody>
            <a:bodyPr wrap="square" rtlCol="0">
              <a:spAutoFit/>
            </a:bodyPr>
            <a:lstStyle/>
            <a:p>
              <a:pPr defTabSz="685800" eaLnBrk="1" fontAlgn="auto" hangingPunct="1">
                <a:spcBef>
                  <a:spcPts val="0"/>
                </a:spcBef>
                <a:spcAft>
                  <a:spcPts val="0"/>
                </a:spcAft>
                <a:defRPr/>
              </a:pPr>
              <a:r>
                <a:rPr lang="en-US" sz="900" dirty="0">
                  <a:solidFill>
                    <a:srgbClr val="1A1A1A"/>
                  </a:solidFill>
                  <a:latin typeface="Segoe UI Light" panose="020B0502040204020203" pitchFamily="34" charset="0"/>
                  <a:cs typeface="Segoe UI Light" panose="020B0502040204020203" pitchFamily="34" charset="0"/>
                </a:rPr>
                <a:t>Application Gateway</a:t>
              </a:r>
              <a:endParaRPr lang="en-US" sz="788" dirty="0">
                <a:solidFill>
                  <a:srgbClr val="1A1A1A"/>
                </a:solidFill>
                <a:latin typeface="Segoe UI Light" panose="020B0502040204020203" pitchFamily="34" charset="0"/>
                <a:cs typeface="Segoe UI Light" panose="020B0502040204020203" pitchFamily="34" charset="0"/>
              </a:endParaRPr>
            </a:p>
          </p:txBody>
        </p:sp>
      </p:grpSp>
      <p:grpSp>
        <p:nvGrpSpPr>
          <p:cNvPr id="31" name="Group 30">
            <a:extLst>
              <a:ext uri="{FF2B5EF4-FFF2-40B4-BE49-F238E27FC236}">
                <a16:creationId xmlns:a16="http://schemas.microsoft.com/office/drawing/2014/main" id="{0B09BF69-52BB-410A-81B1-5B78B4E3046B}"/>
              </a:ext>
            </a:extLst>
          </p:cNvPr>
          <p:cNvGrpSpPr/>
          <p:nvPr/>
        </p:nvGrpSpPr>
        <p:grpSpPr>
          <a:xfrm flipH="1">
            <a:off x="856056" y="1266501"/>
            <a:ext cx="358874" cy="358872"/>
            <a:chOff x="438150" y="527050"/>
            <a:chExt cx="537826" cy="537825"/>
          </a:xfrm>
        </p:grpSpPr>
        <p:sp>
          <p:nvSpPr>
            <p:cNvPr id="32" name="Oval 25">
              <a:extLst>
                <a:ext uri="{FF2B5EF4-FFF2-40B4-BE49-F238E27FC236}">
                  <a16:creationId xmlns:a16="http://schemas.microsoft.com/office/drawing/2014/main" id="{0254FF68-7C98-4AF9-9422-FD50E14FC51A}"/>
                </a:ext>
              </a:extLst>
            </p:cNvPr>
            <p:cNvSpPr>
              <a:spLocks noChangeArrowheads="1"/>
            </p:cNvSpPr>
            <p:nvPr/>
          </p:nvSpPr>
          <p:spPr bwMode="auto">
            <a:xfrm>
              <a:off x="438150" y="527050"/>
              <a:ext cx="537826" cy="537825"/>
            </a:xfrm>
            <a:prstGeom prst="ellipse">
              <a:avLst/>
            </a:prstGeom>
            <a:solidFill>
              <a:srgbClr val="FFFFFF"/>
            </a:solidFill>
            <a:ln w="25400" cap="flat">
              <a:solidFill>
                <a:schemeClr val="tx1">
                  <a:lumMod val="65000"/>
                  <a:lumOff val="35000"/>
                </a:schemeClr>
              </a:solidFill>
              <a:prstDash val="solid"/>
              <a:miter lim="800000"/>
              <a:headEnd/>
              <a:tailEnd/>
            </a:ln>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en-US" sz="1350" dirty="0">
                <a:solidFill>
                  <a:prstClr val="black"/>
                </a:solidFill>
                <a:latin typeface="Segoe UI"/>
              </a:endParaRPr>
            </a:p>
          </p:txBody>
        </p:sp>
        <p:sp>
          <p:nvSpPr>
            <p:cNvPr id="33" name="Freeform 23">
              <a:extLst>
                <a:ext uri="{FF2B5EF4-FFF2-40B4-BE49-F238E27FC236}">
                  <a16:creationId xmlns:a16="http://schemas.microsoft.com/office/drawing/2014/main" id="{11EAF7CD-5527-4238-B6D9-D9EFC255A45A}"/>
                </a:ext>
              </a:extLst>
            </p:cNvPr>
            <p:cNvSpPr>
              <a:spLocks/>
            </p:cNvSpPr>
            <p:nvPr/>
          </p:nvSpPr>
          <p:spPr bwMode="auto">
            <a:xfrm>
              <a:off x="592369" y="795314"/>
              <a:ext cx="229386" cy="141260"/>
            </a:xfrm>
            <a:custGeom>
              <a:avLst/>
              <a:gdLst>
                <a:gd name="T0" fmla="*/ 0 w 52"/>
                <a:gd name="T1" fmla="*/ 32 h 32"/>
                <a:gd name="T2" fmla="*/ 0 w 52"/>
                <a:gd name="T3" fmla="*/ 24 h 32"/>
                <a:gd name="T4" fmla="*/ 24 w 52"/>
                <a:gd name="T5" fmla="*/ 0 h 32"/>
                <a:gd name="T6" fmla="*/ 28 w 52"/>
                <a:gd name="T7" fmla="*/ 0 h 32"/>
                <a:gd name="T8" fmla="*/ 52 w 52"/>
                <a:gd name="T9" fmla="*/ 24 h 32"/>
                <a:gd name="T10" fmla="*/ 52 w 52"/>
                <a:gd name="T11" fmla="*/ 32 h 32"/>
              </a:gdLst>
              <a:ahLst/>
              <a:cxnLst>
                <a:cxn ang="0">
                  <a:pos x="T0" y="T1"/>
                </a:cxn>
                <a:cxn ang="0">
                  <a:pos x="T2" y="T3"/>
                </a:cxn>
                <a:cxn ang="0">
                  <a:pos x="T4" y="T5"/>
                </a:cxn>
                <a:cxn ang="0">
                  <a:pos x="T6" y="T7"/>
                </a:cxn>
                <a:cxn ang="0">
                  <a:pos x="T8" y="T9"/>
                </a:cxn>
                <a:cxn ang="0">
                  <a:pos x="T10" y="T11"/>
                </a:cxn>
              </a:cxnLst>
              <a:rect l="0" t="0" r="r" b="b"/>
              <a:pathLst>
                <a:path w="52" h="32">
                  <a:moveTo>
                    <a:pt x="0" y="32"/>
                  </a:moveTo>
                  <a:cubicBezTo>
                    <a:pt x="0" y="24"/>
                    <a:pt x="0" y="24"/>
                    <a:pt x="0" y="24"/>
                  </a:cubicBezTo>
                  <a:cubicBezTo>
                    <a:pt x="0" y="11"/>
                    <a:pt x="11" y="0"/>
                    <a:pt x="24" y="0"/>
                  </a:cubicBezTo>
                  <a:cubicBezTo>
                    <a:pt x="28" y="0"/>
                    <a:pt x="28" y="0"/>
                    <a:pt x="28" y="0"/>
                  </a:cubicBezTo>
                  <a:cubicBezTo>
                    <a:pt x="41" y="0"/>
                    <a:pt x="52" y="11"/>
                    <a:pt x="52" y="24"/>
                  </a:cubicBezTo>
                  <a:cubicBezTo>
                    <a:pt x="52" y="32"/>
                    <a:pt x="52" y="32"/>
                    <a:pt x="52" y="32"/>
                  </a:cubicBezTo>
                </a:path>
              </a:pathLst>
            </a:custGeom>
            <a:noFill/>
            <a:ln w="25400" cap="rnd">
              <a:solidFill>
                <a:schemeClr val="tx1">
                  <a:lumMod val="65000"/>
                  <a:lumOff val="3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en-US" sz="1350" dirty="0">
                <a:solidFill>
                  <a:prstClr val="black"/>
                </a:solidFill>
                <a:latin typeface="Segoe UI"/>
              </a:endParaRPr>
            </a:p>
          </p:txBody>
        </p:sp>
        <p:sp>
          <p:nvSpPr>
            <p:cNvPr id="34" name="Oval 24">
              <a:extLst>
                <a:ext uri="{FF2B5EF4-FFF2-40B4-BE49-F238E27FC236}">
                  <a16:creationId xmlns:a16="http://schemas.microsoft.com/office/drawing/2014/main" id="{88D4CB71-9E2B-4BD2-B9DD-2FF6B43FF2CC}"/>
                </a:ext>
              </a:extLst>
            </p:cNvPr>
            <p:cNvSpPr>
              <a:spLocks noChangeArrowheads="1"/>
            </p:cNvSpPr>
            <p:nvPr/>
          </p:nvSpPr>
          <p:spPr bwMode="auto">
            <a:xfrm>
              <a:off x="632545" y="646279"/>
              <a:ext cx="149036" cy="149036"/>
            </a:xfrm>
            <a:prstGeom prst="ellipse">
              <a:avLst/>
            </a:prstGeom>
            <a:noFill/>
            <a:ln w="25400" cap="rnd">
              <a:solidFill>
                <a:schemeClr val="tx1">
                  <a:lumMod val="65000"/>
                  <a:lumOff val="3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en-US" sz="1350" dirty="0">
                <a:solidFill>
                  <a:prstClr val="black"/>
                </a:solidFill>
                <a:latin typeface="Segoe UI"/>
              </a:endParaRPr>
            </a:p>
          </p:txBody>
        </p:sp>
      </p:grpSp>
      <p:grpSp>
        <p:nvGrpSpPr>
          <p:cNvPr id="35" name="Group 34">
            <a:extLst>
              <a:ext uri="{FF2B5EF4-FFF2-40B4-BE49-F238E27FC236}">
                <a16:creationId xmlns:a16="http://schemas.microsoft.com/office/drawing/2014/main" id="{7AC8A84D-CC79-44D8-89D7-A49EC6BD1299}"/>
              </a:ext>
            </a:extLst>
          </p:cNvPr>
          <p:cNvGrpSpPr/>
          <p:nvPr/>
        </p:nvGrpSpPr>
        <p:grpSpPr>
          <a:xfrm>
            <a:off x="1516881" y="1316646"/>
            <a:ext cx="334285" cy="257144"/>
            <a:chOff x="3550089" y="1921607"/>
            <a:chExt cx="575761" cy="365761"/>
          </a:xfrm>
        </p:grpSpPr>
        <p:sp>
          <p:nvSpPr>
            <p:cNvPr id="36" name="Freeform: Shape 35">
              <a:extLst>
                <a:ext uri="{FF2B5EF4-FFF2-40B4-BE49-F238E27FC236}">
                  <a16:creationId xmlns:a16="http://schemas.microsoft.com/office/drawing/2014/main" id="{B90E0AAC-1DCF-4022-9FBC-D67BBBDDA6E3}"/>
                </a:ext>
              </a:extLst>
            </p:cNvPr>
            <p:cNvSpPr/>
            <p:nvPr/>
          </p:nvSpPr>
          <p:spPr>
            <a:xfrm>
              <a:off x="3550089" y="1921608"/>
              <a:ext cx="575761" cy="365760"/>
            </a:xfrm>
            <a:custGeom>
              <a:avLst/>
              <a:gdLst>
                <a:gd name="connsiteX0" fmla="*/ 0 w 923544"/>
                <a:gd name="connsiteY0" fmla="*/ 0 h 365760"/>
                <a:gd name="connsiteX1" fmla="*/ 246888 w 923544"/>
                <a:gd name="connsiteY1" fmla="*/ 0 h 365760"/>
                <a:gd name="connsiteX2" fmla="*/ 612648 w 923544"/>
                <a:gd name="connsiteY2" fmla="*/ 365760 h 365760"/>
                <a:gd name="connsiteX3" fmla="*/ 923544 w 923544"/>
                <a:gd name="connsiteY3" fmla="*/ 365760 h 365760"/>
              </a:gdLst>
              <a:ahLst/>
              <a:cxnLst>
                <a:cxn ang="0">
                  <a:pos x="connsiteX0" y="connsiteY0"/>
                </a:cxn>
                <a:cxn ang="0">
                  <a:pos x="connsiteX1" y="connsiteY1"/>
                </a:cxn>
                <a:cxn ang="0">
                  <a:pos x="connsiteX2" y="connsiteY2"/>
                </a:cxn>
                <a:cxn ang="0">
                  <a:pos x="connsiteX3" y="connsiteY3"/>
                </a:cxn>
              </a:cxnLst>
              <a:rect l="l" t="t" r="r" b="b"/>
              <a:pathLst>
                <a:path w="923544" h="365760">
                  <a:moveTo>
                    <a:pt x="0" y="0"/>
                  </a:moveTo>
                  <a:lnTo>
                    <a:pt x="246888" y="0"/>
                  </a:lnTo>
                  <a:lnTo>
                    <a:pt x="612648" y="365760"/>
                  </a:lnTo>
                  <a:lnTo>
                    <a:pt x="923544" y="365760"/>
                  </a:lnTo>
                </a:path>
              </a:pathLst>
            </a:custGeom>
            <a:noFill/>
            <a:ln>
              <a:solidFill>
                <a:schemeClr val="bg1">
                  <a:lumMod val="6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en-US" sz="1350" dirty="0">
                <a:solidFill>
                  <a:srgbClr val="FFFFFF"/>
                </a:solidFill>
                <a:latin typeface="Segoe UI"/>
              </a:endParaRPr>
            </a:p>
          </p:txBody>
        </p:sp>
        <p:sp>
          <p:nvSpPr>
            <p:cNvPr id="37" name="Freeform: Shape 36">
              <a:extLst>
                <a:ext uri="{FF2B5EF4-FFF2-40B4-BE49-F238E27FC236}">
                  <a16:creationId xmlns:a16="http://schemas.microsoft.com/office/drawing/2014/main" id="{6BD41B6B-AE83-4C37-A182-BFAE01D48E96}"/>
                </a:ext>
              </a:extLst>
            </p:cNvPr>
            <p:cNvSpPr/>
            <p:nvPr/>
          </p:nvSpPr>
          <p:spPr>
            <a:xfrm flipV="1">
              <a:off x="3550089" y="1921607"/>
              <a:ext cx="575761" cy="365760"/>
            </a:xfrm>
            <a:custGeom>
              <a:avLst/>
              <a:gdLst>
                <a:gd name="connsiteX0" fmla="*/ 0 w 923544"/>
                <a:gd name="connsiteY0" fmla="*/ 0 h 365760"/>
                <a:gd name="connsiteX1" fmla="*/ 246888 w 923544"/>
                <a:gd name="connsiteY1" fmla="*/ 0 h 365760"/>
                <a:gd name="connsiteX2" fmla="*/ 612648 w 923544"/>
                <a:gd name="connsiteY2" fmla="*/ 365760 h 365760"/>
                <a:gd name="connsiteX3" fmla="*/ 923544 w 923544"/>
                <a:gd name="connsiteY3" fmla="*/ 365760 h 365760"/>
              </a:gdLst>
              <a:ahLst/>
              <a:cxnLst>
                <a:cxn ang="0">
                  <a:pos x="connsiteX0" y="connsiteY0"/>
                </a:cxn>
                <a:cxn ang="0">
                  <a:pos x="connsiteX1" y="connsiteY1"/>
                </a:cxn>
                <a:cxn ang="0">
                  <a:pos x="connsiteX2" y="connsiteY2"/>
                </a:cxn>
                <a:cxn ang="0">
                  <a:pos x="connsiteX3" y="connsiteY3"/>
                </a:cxn>
              </a:cxnLst>
              <a:rect l="l" t="t" r="r" b="b"/>
              <a:pathLst>
                <a:path w="923544" h="365760">
                  <a:moveTo>
                    <a:pt x="0" y="0"/>
                  </a:moveTo>
                  <a:lnTo>
                    <a:pt x="246888" y="0"/>
                  </a:lnTo>
                  <a:lnTo>
                    <a:pt x="612648" y="365760"/>
                  </a:lnTo>
                  <a:lnTo>
                    <a:pt x="923544" y="365760"/>
                  </a:lnTo>
                </a:path>
              </a:pathLst>
            </a:custGeom>
            <a:noFill/>
            <a:ln>
              <a:solidFill>
                <a:schemeClr val="bg1">
                  <a:lumMod val="6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en-US" sz="1350" dirty="0">
                <a:solidFill>
                  <a:srgbClr val="FFFFFF"/>
                </a:solidFill>
                <a:latin typeface="Segoe UI"/>
              </a:endParaRPr>
            </a:p>
          </p:txBody>
        </p:sp>
        <p:sp>
          <p:nvSpPr>
            <p:cNvPr id="38" name="Oval 37">
              <a:extLst>
                <a:ext uri="{FF2B5EF4-FFF2-40B4-BE49-F238E27FC236}">
                  <a16:creationId xmlns:a16="http://schemas.microsoft.com/office/drawing/2014/main" id="{E1BC8A65-7226-4010-9D45-DF060043B54B}"/>
                </a:ext>
              </a:extLst>
            </p:cNvPr>
            <p:cNvSpPr/>
            <p:nvPr/>
          </p:nvSpPr>
          <p:spPr>
            <a:xfrm>
              <a:off x="3773419" y="2061625"/>
              <a:ext cx="101654" cy="85725"/>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en-US" sz="1350" dirty="0">
                <a:solidFill>
                  <a:srgbClr val="FFFFFF"/>
                </a:solidFill>
                <a:latin typeface="Segoe UI"/>
              </a:endParaRPr>
            </a:p>
          </p:txBody>
        </p:sp>
      </p:grpSp>
      <p:grpSp>
        <p:nvGrpSpPr>
          <p:cNvPr id="39" name="Group 38">
            <a:extLst>
              <a:ext uri="{FF2B5EF4-FFF2-40B4-BE49-F238E27FC236}">
                <a16:creationId xmlns:a16="http://schemas.microsoft.com/office/drawing/2014/main" id="{D458A718-8B00-4177-A438-4226A5D274AB}"/>
              </a:ext>
            </a:extLst>
          </p:cNvPr>
          <p:cNvGrpSpPr/>
          <p:nvPr/>
        </p:nvGrpSpPr>
        <p:grpSpPr>
          <a:xfrm>
            <a:off x="3683016" y="1316645"/>
            <a:ext cx="334285" cy="257144"/>
            <a:chOff x="3550089" y="1921607"/>
            <a:chExt cx="575761" cy="365761"/>
          </a:xfrm>
        </p:grpSpPr>
        <p:sp>
          <p:nvSpPr>
            <p:cNvPr id="40" name="Freeform: Shape 39">
              <a:extLst>
                <a:ext uri="{FF2B5EF4-FFF2-40B4-BE49-F238E27FC236}">
                  <a16:creationId xmlns:a16="http://schemas.microsoft.com/office/drawing/2014/main" id="{7BD26121-5840-4AFF-828B-602F1FEEEEEF}"/>
                </a:ext>
              </a:extLst>
            </p:cNvPr>
            <p:cNvSpPr/>
            <p:nvPr/>
          </p:nvSpPr>
          <p:spPr>
            <a:xfrm>
              <a:off x="3550089" y="1921608"/>
              <a:ext cx="575761" cy="365760"/>
            </a:xfrm>
            <a:custGeom>
              <a:avLst/>
              <a:gdLst>
                <a:gd name="connsiteX0" fmla="*/ 0 w 923544"/>
                <a:gd name="connsiteY0" fmla="*/ 0 h 365760"/>
                <a:gd name="connsiteX1" fmla="*/ 246888 w 923544"/>
                <a:gd name="connsiteY1" fmla="*/ 0 h 365760"/>
                <a:gd name="connsiteX2" fmla="*/ 612648 w 923544"/>
                <a:gd name="connsiteY2" fmla="*/ 365760 h 365760"/>
                <a:gd name="connsiteX3" fmla="*/ 923544 w 923544"/>
                <a:gd name="connsiteY3" fmla="*/ 365760 h 365760"/>
              </a:gdLst>
              <a:ahLst/>
              <a:cxnLst>
                <a:cxn ang="0">
                  <a:pos x="connsiteX0" y="connsiteY0"/>
                </a:cxn>
                <a:cxn ang="0">
                  <a:pos x="connsiteX1" y="connsiteY1"/>
                </a:cxn>
                <a:cxn ang="0">
                  <a:pos x="connsiteX2" y="connsiteY2"/>
                </a:cxn>
                <a:cxn ang="0">
                  <a:pos x="connsiteX3" y="connsiteY3"/>
                </a:cxn>
              </a:cxnLst>
              <a:rect l="l" t="t" r="r" b="b"/>
              <a:pathLst>
                <a:path w="923544" h="365760">
                  <a:moveTo>
                    <a:pt x="0" y="0"/>
                  </a:moveTo>
                  <a:lnTo>
                    <a:pt x="246888" y="0"/>
                  </a:lnTo>
                  <a:lnTo>
                    <a:pt x="612648" y="365760"/>
                  </a:lnTo>
                  <a:lnTo>
                    <a:pt x="923544" y="365760"/>
                  </a:lnTo>
                </a:path>
              </a:pathLst>
            </a:custGeom>
            <a:noFill/>
            <a:ln>
              <a:solidFill>
                <a:schemeClr val="bg1">
                  <a:lumMod val="6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en-US" sz="1350" dirty="0">
                <a:solidFill>
                  <a:srgbClr val="FFFFFF"/>
                </a:solidFill>
                <a:latin typeface="Segoe UI"/>
              </a:endParaRPr>
            </a:p>
          </p:txBody>
        </p:sp>
        <p:sp>
          <p:nvSpPr>
            <p:cNvPr id="41" name="Freeform: Shape 40">
              <a:extLst>
                <a:ext uri="{FF2B5EF4-FFF2-40B4-BE49-F238E27FC236}">
                  <a16:creationId xmlns:a16="http://schemas.microsoft.com/office/drawing/2014/main" id="{9B901C4F-F604-429C-92F0-758090D7E4A6}"/>
                </a:ext>
              </a:extLst>
            </p:cNvPr>
            <p:cNvSpPr/>
            <p:nvPr/>
          </p:nvSpPr>
          <p:spPr>
            <a:xfrm flipV="1">
              <a:off x="3550089" y="1921607"/>
              <a:ext cx="575761" cy="365760"/>
            </a:xfrm>
            <a:custGeom>
              <a:avLst/>
              <a:gdLst>
                <a:gd name="connsiteX0" fmla="*/ 0 w 923544"/>
                <a:gd name="connsiteY0" fmla="*/ 0 h 365760"/>
                <a:gd name="connsiteX1" fmla="*/ 246888 w 923544"/>
                <a:gd name="connsiteY1" fmla="*/ 0 h 365760"/>
                <a:gd name="connsiteX2" fmla="*/ 612648 w 923544"/>
                <a:gd name="connsiteY2" fmla="*/ 365760 h 365760"/>
                <a:gd name="connsiteX3" fmla="*/ 923544 w 923544"/>
                <a:gd name="connsiteY3" fmla="*/ 365760 h 365760"/>
              </a:gdLst>
              <a:ahLst/>
              <a:cxnLst>
                <a:cxn ang="0">
                  <a:pos x="connsiteX0" y="connsiteY0"/>
                </a:cxn>
                <a:cxn ang="0">
                  <a:pos x="connsiteX1" y="connsiteY1"/>
                </a:cxn>
                <a:cxn ang="0">
                  <a:pos x="connsiteX2" y="connsiteY2"/>
                </a:cxn>
                <a:cxn ang="0">
                  <a:pos x="connsiteX3" y="connsiteY3"/>
                </a:cxn>
              </a:cxnLst>
              <a:rect l="l" t="t" r="r" b="b"/>
              <a:pathLst>
                <a:path w="923544" h="365760">
                  <a:moveTo>
                    <a:pt x="0" y="0"/>
                  </a:moveTo>
                  <a:lnTo>
                    <a:pt x="246888" y="0"/>
                  </a:lnTo>
                  <a:lnTo>
                    <a:pt x="612648" y="365760"/>
                  </a:lnTo>
                  <a:lnTo>
                    <a:pt x="923544" y="365760"/>
                  </a:lnTo>
                </a:path>
              </a:pathLst>
            </a:custGeom>
            <a:noFill/>
            <a:ln>
              <a:solidFill>
                <a:schemeClr val="bg1">
                  <a:lumMod val="6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en-US" sz="1350" dirty="0">
                <a:solidFill>
                  <a:srgbClr val="FFFFFF"/>
                </a:solidFill>
                <a:latin typeface="Segoe UI"/>
              </a:endParaRPr>
            </a:p>
          </p:txBody>
        </p:sp>
        <p:sp>
          <p:nvSpPr>
            <p:cNvPr id="42" name="Oval 41">
              <a:extLst>
                <a:ext uri="{FF2B5EF4-FFF2-40B4-BE49-F238E27FC236}">
                  <a16:creationId xmlns:a16="http://schemas.microsoft.com/office/drawing/2014/main" id="{FE5FF2F0-13A8-4BD9-866C-F422FFED6866}"/>
                </a:ext>
              </a:extLst>
            </p:cNvPr>
            <p:cNvSpPr/>
            <p:nvPr/>
          </p:nvSpPr>
          <p:spPr>
            <a:xfrm>
              <a:off x="3773419" y="2061625"/>
              <a:ext cx="101654" cy="85725"/>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en-US" sz="1350" dirty="0">
                <a:solidFill>
                  <a:srgbClr val="FFFFFF"/>
                </a:solidFill>
                <a:latin typeface="Segoe UI"/>
              </a:endParaRPr>
            </a:p>
          </p:txBody>
        </p:sp>
      </p:grpSp>
      <p:grpSp>
        <p:nvGrpSpPr>
          <p:cNvPr id="43" name="Group 42">
            <a:extLst>
              <a:ext uri="{FF2B5EF4-FFF2-40B4-BE49-F238E27FC236}">
                <a16:creationId xmlns:a16="http://schemas.microsoft.com/office/drawing/2014/main" id="{C57B3855-E9C4-4312-846F-41FD400631AC}"/>
              </a:ext>
            </a:extLst>
          </p:cNvPr>
          <p:cNvGrpSpPr/>
          <p:nvPr/>
        </p:nvGrpSpPr>
        <p:grpSpPr>
          <a:xfrm rot="10800000">
            <a:off x="5814006" y="1315337"/>
            <a:ext cx="334285" cy="257144"/>
            <a:chOff x="3550089" y="1921607"/>
            <a:chExt cx="575761" cy="365761"/>
          </a:xfrm>
        </p:grpSpPr>
        <p:sp>
          <p:nvSpPr>
            <p:cNvPr id="44" name="Freeform: Shape 43">
              <a:extLst>
                <a:ext uri="{FF2B5EF4-FFF2-40B4-BE49-F238E27FC236}">
                  <a16:creationId xmlns:a16="http://schemas.microsoft.com/office/drawing/2014/main" id="{F72B9913-588E-4A89-8A6E-19559FCF5BBB}"/>
                </a:ext>
              </a:extLst>
            </p:cNvPr>
            <p:cNvSpPr/>
            <p:nvPr/>
          </p:nvSpPr>
          <p:spPr>
            <a:xfrm>
              <a:off x="3550089" y="1921608"/>
              <a:ext cx="575761" cy="365760"/>
            </a:xfrm>
            <a:custGeom>
              <a:avLst/>
              <a:gdLst>
                <a:gd name="connsiteX0" fmla="*/ 0 w 923544"/>
                <a:gd name="connsiteY0" fmla="*/ 0 h 365760"/>
                <a:gd name="connsiteX1" fmla="*/ 246888 w 923544"/>
                <a:gd name="connsiteY1" fmla="*/ 0 h 365760"/>
                <a:gd name="connsiteX2" fmla="*/ 612648 w 923544"/>
                <a:gd name="connsiteY2" fmla="*/ 365760 h 365760"/>
                <a:gd name="connsiteX3" fmla="*/ 923544 w 923544"/>
                <a:gd name="connsiteY3" fmla="*/ 365760 h 365760"/>
              </a:gdLst>
              <a:ahLst/>
              <a:cxnLst>
                <a:cxn ang="0">
                  <a:pos x="connsiteX0" y="connsiteY0"/>
                </a:cxn>
                <a:cxn ang="0">
                  <a:pos x="connsiteX1" y="connsiteY1"/>
                </a:cxn>
                <a:cxn ang="0">
                  <a:pos x="connsiteX2" y="connsiteY2"/>
                </a:cxn>
                <a:cxn ang="0">
                  <a:pos x="connsiteX3" y="connsiteY3"/>
                </a:cxn>
              </a:cxnLst>
              <a:rect l="l" t="t" r="r" b="b"/>
              <a:pathLst>
                <a:path w="923544" h="365760">
                  <a:moveTo>
                    <a:pt x="0" y="0"/>
                  </a:moveTo>
                  <a:lnTo>
                    <a:pt x="246888" y="0"/>
                  </a:lnTo>
                  <a:lnTo>
                    <a:pt x="612648" y="365760"/>
                  </a:lnTo>
                  <a:lnTo>
                    <a:pt x="923544" y="365760"/>
                  </a:lnTo>
                </a:path>
              </a:pathLst>
            </a:custGeom>
            <a:noFill/>
            <a:ln>
              <a:solidFill>
                <a:schemeClr val="bg1">
                  <a:lumMod val="65000"/>
                </a:schemeClr>
              </a:solidFill>
              <a:headEnd type="arrow"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en-US" sz="1350" dirty="0">
                <a:solidFill>
                  <a:srgbClr val="FFFFFF"/>
                </a:solidFill>
                <a:latin typeface="Segoe UI"/>
              </a:endParaRPr>
            </a:p>
          </p:txBody>
        </p:sp>
        <p:sp>
          <p:nvSpPr>
            <p:cNvPr id="45" name="Freeform: Shape 44">
              <a:extLst>
                <a:ext uri="{FF2B5EF4-FFF2-40B4-BE49-F238E27FC236}">
                  <a16:creationId xmlns:a16="http://schemas.microsoft.com/office/drawing/2014/main" id="{AC80FF5B-3C1B-4074-ADE5-3174C8C885D1}"/>
                </a:ext>
              </a:extLst>
            </p:cNvPr>
            <p:cNvSpPr/>
            <p:nvPr/>
          </p:nvSpPr>
          <p:spPr>
            <a:xfrm flipV="1">
              <a:off x="3550089" y="1921607"/>
              <a:ext cx="575761" cy="365760"/>
            </a:xfrm>
            <a:custGeom>
              <a:avLst/>
              <a:gdLst>
                <a:gd name="connsiteX0" fmla="*/ 0 w 923544"/>
                <a:gd name="connsiteY0" fmla="*/ 0 h 365760"/>
                <a:gd name="connsiteX1" fmla="*/ 246888 w 923544"/>
                <a:gd name="connsiteY1" fmla="*/ 0 h 365760"/>
                <a:gd name="connsiteX2" fmla="*/ 612648 w 923544"/>
                <a:gd name="connsiteY2" fmla="*/ 365760 h 365760"/>
                <a:gd name="connsiteX3" fmla="*/ 923544 w 923544"/>
                <a:gd name="connsiteY3" fmla="*/ 365760 h 365760"/>
              </a:gdLst>
              <a:ahLst/>
              <a:cxnLst>
                <a:cxn ang="0">
                  <a:pos x="connsiteX0" y="connsiteY0"/>
                </a:cxn>
                <a:cxn ang="0">
                  <a:pos x="connsiteX1" y="connsiteY1"/>
                </a:cxn>
                <a:cxn ang="0">
                  <a:pos x="connsiteX2" y="connsiteY2"/>
                </a:cxn>
                <a:cxn ang="0">
                  <a:pos x="connsiteX3" y="connsiteY3"/>
                </a:cxn>
              </a:cxnLst>
              <a:rect l="l" t="t" r="r" b="b"/>
              <a:pathLst>
                <a:path w="923544" h="365760">
                  <a:moveTo>
                    <a:pt x="0" y="0"/>
                  </a:moveTo>
                  <a:lnTo>
                    <a:pt x="246888" y="0"/>
                  </a:lnTo>
                  <a:lnTo>
                    <a:pt x="612648" y="365760"/>
                  </a:lnTo>
                  <a:lnTo>
                    <a:pt x="923544" y="365760"/>
                  </a:lnTo>
                </a:path>
              </a:pathLst>
            </a:custGeom>
            <a:noFill/>
            <a:ln>
              <a:solidFill>
                <a:schemeClr val="bg1">
                  <a:lumMod val="65000"/>
                </a:schemeClr>
              </a:solidFill>
              <a:headEnd type="arrow"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en-US" sz="1350" dirty="0">
                <a:solidFill>
                  <a:srgbClr val="FFFFFF"/>
                </a:solidFill>
                <a:latin typeface="Segoe UI"/>
              </a:endParaRPr>
            </a:p>
          </p:txBody>
        </p:sp>
        <p:sp>
          <p:nvSpPr>
            <p:cNvPr id="46" name="Oval 45">
              <a:extLst>
                <a:ext uri="{FF2B5EF4-FFF2-40B4-BE49-F238E27FC236}">
                  <a16:creationId xmlns:a16="http://schemas.microsoft.com/office/drawing/2014/main" id="{FC4D6CA5-4BE4-4BFB-9079-A2CAFE313985}"/>
                </a:ext>
              </a:extLst>
            </p:cNvPr>
            <p:cNvSpPr/>
            <p:nvPr/>
          </p:nvSpPr>
          <p:spPr>
            <a:xfrm>
              <a:off x="3773419" y="2061625"/>
              <a:ext cx="101654" cy="85725"/>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en-US" sz="1350" dirty="0">
                <a:solidFill>
                  <a:srgbClr val="FFFFFF"/>
                </a:solidFill>
                <a:latin typeface="Segoe UI"/>
              </a:endParaRPr>
            </a:p>
          </p:txBody>
        </p:sp>
      </p:grpSp>
      <p:grpSp>
        <p:nvGrpSpPr>
          <p:cNvPr id="47" name="Group 46">
            <a:extLst>
              <a:ext uri="{FF2B5EF4-FFF2-40B4-BE49-F238E27FC236}">
                <a16:creationId xmlns:a16="http://schemas.microsoft.com/office/drawing/2014/main" id="{8E864164-EA35-43C0-BF42-C3287E16031D}"/>
              </a:ext>
            </a:extLst>
          </p:cNvPr>
          <p:cNvGrpSpPr/>
          <p:nvPr/>
        </p:nvGrpSpPr>
        <p:grpSpPr>
          <a:xfrm>
            <a:off x="6426308" y="1500763"/>
            <a:ext cx="1219709" cy="501799"/>
            <a:chOff x="4147637" y="1008582"/>
            <a:chExt cx="1626278" cy="669065"/>
          </a:xfrm>
        </p:grpSpPr>
        <p:sp>
          <p:nvSpPr>
            <p:cNvPr id="48" name="Rectangle: Rounded Corners 47">
              <a:extLst>
                <a:ext uri="{FF2B5EF4-FFF2-40B4-BE49-F238E27FC236}">
                  <a16:creationId xmlns:a16="http://schemas.microsoft.com/office/drawing/2014/main" id="{D1638A5F-A19D-4F16-8164-8DAFCCEBD972}"/>
                </a:ext>
              </a:extLst>
            </p:cNvPr>
            <p:cNvSpPr/>
            <p:nvPr/>
          </p:nvSpPr>
          <p:spPr>
            <a:xfrm>
              <a:off x="4147637" y="1008582"/>
              <a:ext cx="1596411" cy="669065"/>
            </a:xfrm>
            <a:prstGeom prst="roundRect">
              <a:avLst/>
            </a:prstGeom>
            <a:solidFill>
              <a:schemeClr val="bg1"/>
            </a:solidFill>
            <a:ln w="19050" cap="flat">
              <a:solidFill>
                <a:schemeClr val="tx2"/>
              </a:solid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eaLnBrk="1" fontAlgn="auto" hangingPunct="1">
                <a:spcBef>
                  <a:spcPts val="0"/>
                </a:spcBef>
                <a:spcAft>
                  <a:spcPts val="0"/>
                </a:spcAft>
                <a:defRPr/>
              </a:pPr>
              <a:endParaRPr lang="en-US" sz="1350" dirty="0">
                <a:solidFill>
                  <a:srgbClr val="FFFFFF"/>
                </a:solidFill>
                <a:latin typeface="Segoe UI"/>
              </a:endParaRPr>
            </a:p>
          </p:txBody>
        </p:sp>
        <p:sp>
          <p:nvSpPr>
            <p:cNvPr id="49" name="TextBox 48">
              <a:extLst>
                <a:ext uri="{FF2B5EF4-FFF2-40B4-BE49-F238E27FC236}">
                  <a16:creationId xmlns:a16="http://schemas.microsoft.com/office/drawing/2014/main" id="{81449E5F-B447-46C8-BCF4-5F72569A828B}"/>
                </a:ext>
              </a:extLst>
            </p:cNvPr>
            <p:cNvSpPr txBox="1"/>
            <p:nvPr/>
          </p:nvSpPr>
          <p:spPr>
            <a:xfrm>
              <a:off x="4588144" y="1136555"/>
              <a:ext cx="1185771" cy="492442"/>
            </a:xfrm>
            <a:prstGeom prst="rect">
              <a:avLst/>
            </a:prstGeom>
            <a:noFill/>
          </p:spPr>
          <p:txBody>
            <a:bodyPr wrap="square" rtlCol="0">
              <a:spAutoFit/>
            </a:bodyPr>
            <a:lstStyle/>
            <a:p>
              <a:pPr defTabSz="685800" eaLnBrk="1" fontAlgn="auto" hangingPunct="1">
                <a:spcBef>
                  <a:spcPts val="0"/>
                </a:spcBef>
                <a:spcAft>
                  <a:spcPts val="0"/>
                </a:spcAft>
                <a:defRPr/>
              </a:pPr>
              <a:r>
                <a:rPr lang="en-US" sz="900" dirty="0">
                  <a:solidFill>
                    <a:srgbClr val="1A1A1A"/>
                  </a:solidFill>
                  <a:latin typeface="Segoe UI Light" panose="020B0502040204020203" pitchFamily="34" charset="0"/>
                  <a:cs typeface="Segoe UI Light" panose="020B0502040204020203" pitchFamily="34" charset="0"/>
                </a:rPr>
                <a:t>Load Balancer (Internal)</a:t>
              </a:r>
              <a:endParaRPr lang="en-US" sz="788" dirty="0">
                <a:solidFill>
                  <a:srgbClr val="1A1A1A"/>
                </a:solidFill>
                <a:latin typeface="Segoe UI Light" panose="020B0502040204020203" pitchFamily="34" charset="0"/>
                <a:cs typeface="Segoe UI Light" panose="020B0502040204020203" pitchFamily="34" charset="0"/>
              </a:endParaRPr>
            </a:p>
          </p:txBody>
        </p:sp>
        <p:pic>
          <p:nvPicPr>
            <p:cNvPr id="50" name="Picture 2" descr="Image result for standard load balancer icon">
              <a:extLst>
                <a:ext uri="{FF2B5EF4-FFF2-40B4-BE49-F238E27FC236}">
                  <a16:creationId xmlns:a16="http://schemas.microsoft.com/office/drawing/2014/main" id="{C9E69EF4-855E-4717-A57A-EC5DF4D9E451}"/>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7885" t="-10981" r="19208" b="-1"/>
            <a:stretch/>
          </p:blipFill>
          <p:spPr bwMode="auto">
            <a:xfrm>
              <a:off x="4223416" y="1119232"/>
              <a:ext cx="456174" cy="42251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1" name="Group 50">
            <a:extLst>
              <a:ext uri="{FF2B5EF4-FFF2-40B4-BE49-F238E27FC236}">
                <a16:creationId xmlns:a16="http://schemas.microsoft.com/office/drawing/2014/main" id="{72B22837-32CB-4866-8F7B-8920FB047854}"/>
              </a:ext>
            </a:extLst>
          </p:cNvPr>
          <p:cNvGrpSpPr/>
          <p:nvPr/>
        </p:nvGrpSpPr>
        <p:grpSpPr>
          <a:xfrm>
            <a:off x="2164704" y="879378"/>
            <a:ext cx="1197308" cy="501799"/>
            <a:chOff x="2050458" y="1804059"/>
            <a:chExt cx="1596411" cy="669065"/>
          </a:xfrm>
        </p:grpSpPr>
        <p:sp>
          <p:nvSpPr>
            <p:cNvPr id="52" name="Rectangle: Rounded Corners 51">
              <a:extLst>
                <a:ext uri="{FF2B5EF4-FFF2-40B4-BE49-F238E27FC236}">
                  <a16:creationId xmlns:a16="http://schemas.microsoft.com/office/drawing/2014/main" id="{D10F757F-B2C1-4E47-B451-C6CDA9BD40A6}"/>
                </a:ext>
              </a:extLst>
            </p:cNvPr>
            <p:cNvSpPr/>
            <p:nvPr/>
          </p:nvSpPr>
          <p:spPr>
            <a:xfrm>
              <a:off x="2050458" y="1804059"/>
              <a:ext cx="1596411" cy="669065"/>
            </a:xfrm>
            <a:prstGeom prst="roundRect">
              <a:avLst/>
            </a:prstGeom>
            <a:solidFill>
              <a:schemeClr val="bg1"/>
            </a:solidFill>
            <a:ln w="19050" cap="flat">
              <a:solidFill>
                <a:schemeClr val="tx2"/>
              </a:solid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eaLnBrk="1" fontAlgn="auto" hangingPunct="1">
                <a:spcBef>
                  <a:spcPts val="0"/>
                </a:spcBef>
                <a:spcAft>
                  <a:spcPts val="0"/>
                </a:spcAft>
                <a:defRPr/>
              </a:pPr>
              <a:endParaRPr lang="en-US" sz="1350" dirty="0">
                <a:solidFill>
                  <a:srgbClr val="FFFFFF"/>
                </a:solidFill>
                <a:latin typeface="Segoe UI"/>
              </a:endParaRPr>
            </a:p>
          </p:txBody>
        </p:sp>
        <p:pic>
          <p:nvPicPr>
            <p:cNvPr id="53" name="Graphic 52">
              <a:extLst>
                <a:ext uri="{FF2B5EF4-FFF2-40B4-BE49-F238E27FC236}">
                  <a16:creationId xmlns:a16="http://schemas.microsoft.com/office/drawing/2014/main" id="{9AED1840-E313-4236-BAEB-0369657E9EB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210431" y="1961122"/>
              <a:ext cx="348570" cy="348570"/>
            </a:xfrm>
            <a:prstGeom prst="rect">
              <a:avLst/>
            </a:prstGeom>
          </p:spPr>
        </p:pic>
        <p:sp>
          <p:nvSpPr>
            <p:cNvPr id="54" name="TextBox 53">
              <a:extLst>
                <a:ext uri="{FF2B5EF4-FFF2-40B4-BE49-F238E27FC236}">
                  <a16:creationId xmlns:a16="http://schemas.microsoft.com/office/drawing/2014/main" id="{AF991D57-34EC-4DC2-9382-1F681388B169}"/>
                </a:ext>
              </a:extLst>
            </p:cNvPr>
            <p:cNvSpPr txBox="1"/>
            <p:nvPr/>
          </p:nvSpPr>
          <p:spPr>
            <a:xfrm>
              <a:off x="2554423" y="1987466"/>
              <a:ext cx="1087868" cy="307776"/>
            </a:xfrm>
            <a:prstGeom prst="rect">
              <a:avLst/>
            </a:prstGeom>
            <a:noFill/>
          </p:spPr>
          <p:txBody>
            <a:bodyPr wrap="square" rtlCol="0">
              <a:spAutoFit/>
            </a:bodyPr>
            <a:lstStyle/>
            <a:p>
              <a:pPr defTabSz="685800" eaLnBrk="1" fontAlgn="auto" hangingPunct="1">
                <a:spcBef>
                  <a:spcPts val="0"/>
                </a:spcBef>
                <a:spcAft>
                  <a:spcPts val="0"/>
                </a:spcAft>
                <a:defRPr/>
              </a:pPr>
              <a:r>
                <a:rPr lang="en-US" sz="900" dirty="0">
                  <a:solidFill>
                    <a:srgbClr val="1A1A1A"/>
                  </a:solidFill>
                  <a:latin typeface="Segoe UI Light" panose="020B0502040204020203" pitchFamily="34" charset="0"/>
                  <a:cs typeface="Segoe UI Light" panose="020B0502040204020203" pitchFamily="34" charset="0"/>
                </a:rPr>
                <a:t>Front Door</a:t>
              </a:r>
              <a:endParaRPr lang="en-US" sz="788" dirty="0">
                <a:solidFill>
                  <a:srgbClr val="1A1A1A"/>
                </a:solidFill>
                <a:latin typeface="Segoe UI Light" panose="020B0502040204020203" pitchFamily="34" charset="0"/>
                <a:cs typeface="Segoe UI Light" panose="020B0502040204020203" pitchFamily="34" charset="0"/>
              </a:endParaRPr>
            </a:p>
          </p:txBody>
        </p:sp>
      </p:grpSp>
      <p:sp>
        <p:nvSpPr>
          <p:cNvPr id="60" name="Text Placeholder 7">
            <a:extLst>
              <a:ext uri="{FF2B5EF4-FFF2-40B4-BE49-F238E27FC236}">
                <a16:creationId xmlns:a16="http://schemas.microsoft.com/office/drawing/2014/main" id="{43A096E6-0878-4E80-A587-D14C44DCE2C0}"/>
              </a:ext>
            </a:extLst>
          </p:cNvPr>
          <p:cNvSpPr txBox="1">
            <a:spLocks/>
          </p:cNvSpPr>
          <p:nvPr/>
        </p:nvSpPr>
        <p:spPr>
          <a:xfrm>
            <a:off x="495415" y="2959923"/>
            <a:ext cx="2567472" cy="428480"/>
          </a:xfrm>
          <a:prstGeom prst="rect">
            <a:avLst/>
          </a:prstGeom>
        </p:spPr>
        <p:txBody>
          <a:bodyPr>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699557">
              <a:buNone/>
              <a:defRPr/>
            </a:pPr>
            <a:r>
              <a:rPr lang="en-US" sz="1800" b="1" dirty="0">
                <a:gradFill>
                  <a:gsLst>
                    <a:gs pos="1250">
                      <a:srgbClr val="1A1A1A"/>
                    </a:gs>
                    <a:gs pos="100000">
                      <a:srgbClr val="1A1A1A"/>
                    </a:gs>
                  </a:gsLst>
                  <a:lin ang="5400000" scaled="0"/>
                </a:gradFill>
              </a:rPr>
              <a:t>Global</a:t>
            </a:r>
          </a:p>
        </p:txBody>
      </p:sp>
      <p:sp>
        <p:nvSpPr>
          <p:cNvPr id="61" name="Text Placeholder 8">
            <a:extLst>
              <a:ext uri="{FF2B5EF4-FFF2-40B4-BE49-F238E27FC236}">
                <a16:creationId xmlns:a16="http://schemas.microsoft.com/office/drawing/2014/main" id="{11FEDC19-6D9F-45ED-B607-A3AC94A4B814}"/>
              </a:ext>
            </a:extLst>
          </p:cNvPr>
          <p:cNvSpPr txBox="1">
            <a:spLocks/>
          </p:cNvSpPr>
          <p:nvPr/>
        </p:nvSpPr>
        <p:spPr>
          <a:xfrm>
            <a:off x="495415" y="3354883"/>
            <a:ext cx="2399609" cy="1035340"/>
          </a:xfrm>
          <a:prstGeom prst="rect">
            <a:avLst/>
          </a:prstGeom>
        </p:spPr>
        <p:txBody>
          <a:bodyPr>
            <a:normAutofit fontScale="92500"/>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699557">
              <a:buNone/>
              <a:defRPr/>
            </a:pPr>
            <a:r>
              <a:rPr lang="en-US" sz="1350" dirty="0">
                <a:gradFill>
                  <a:gsLst>
                    <a:gs pos="1250">
                      <a:srgbClr val="1A1A1A"/>
                    </a:gs>
                    <a:gs pos="100000">
                      <a:srgbClr val="1A1A1A"/>
                    </a:gs>
                  </a:gsLst>
                  <a:lin ang="5400000" scaled="0"/>
                </a:gradFill>
              </a:rPr>
              <a:t>Route to your closest available service region or your on-prem DC. Offload SSL, improve performance / accelerate websites at the Edge. </a:t>
            </a:r>
          </a:p>
        </p:txBody>
      </p:sp>
      <p:sp>
        <p:nvSpPr>
          <p:cNvPr id="62" name="Text Placeholder 9">
            <a:extLst>
              <a:ext uri="{FF2B5EF4-FFF2-40B4-BE49-F238E27FC236}">
                <a16:creationId xmlns:a16="http://schemas.microsoft.com/office/drawing/2014/main" id="{31633C5D-DBBF-4B3D-BEA1-A44977871DA7}"/>
              </a:ext>
            </a:extLst>
          </p:cNvPr>
          <p:cNvSpPr txBox="1">
            <a:spLocks/>
          </p:cNvSpPr>
          <p:nvPr/>
        </p:nvSpPr>
        <p:spPr>
          <a:xfrm>
            <a:off x="3554981" y="2975065"/>
            <a:ext cx="2267600" cy="428480"/>
          </a:xfrm>
          <a:prstGeom prst="rect">
            <a:avLst/>
          </a:prstGeom>
        </p:spPr>
        <p:txBody>
          <a:bodyPr>
            <a:norm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699557">
              <a:buNone/>
              <a:defRPr/>
            </a:pPr>
            <a:r>
              <a:rPr lang="en-US" sz="1800" b="1" dirty="0">
                <a:gradFill>
                  <a:gsLst>
                    <a:gs pos="1250">
                      <a:srgbClr val="1A1A1A"/>
                    </a:gs>
                    <a:gs pos="100000">
                      <a:srgbClr val="1A1A1A"/>
                    </a:gs>
                  </a:gsLst>
                  <a:lin ang="5400000" scaled="0"/>
                </a:gradFill>
              </a:rPr>
              <a:t>Regional</a:t>
            </a:r>
          </a:p>
        </p:txBody>
      </p:sp>
      <p:sp>
        <p:nvSpPr>
          <p:cNvPr id="63" name="Text Placeholder 10">
            <a:extLst>
              <a:ext uri="{FF2B5EF4-FFF2-40B4-BE49-F238E27FC236}">
                <a16:creationId xmlns:a16="http://schemas.microsoft.com/office/drawing/2014/main" id="{FE9C70DA-5E63-454B-B015-AF3FD6BD0059}"/>
              </a:ext>
            </a:extLst>
          </p:cNvPr>
          <p:cNvSpPr txBox="1">
            <a:spLocks/>
          </p:cNvSpPr>
          <p:nvPr/>
        </p:nvSpPr>
        <p:spPr>
          <a:xfrm>
            <a:off x="3506795" y="3351295"/>
            <a:ext cx="2267600" cy="1067375"/>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699557">
              <a:buNone/>
              <a:defRPr/>
            </a:pPr>
            <a:r>
              <a:rPr lang="en-US" sz="1275" dirty="0">
                <a:gradFill>
                  <a:gsLst>
                    <a:gs pos="1250">
                      <a:srgbClr val="1A1A1A"/>
                    </a:gs>
                    <a:gs pos="100000">
                      <a:srgbClr val="1A1A1A"/>
                    </a:gs>
                  </a:gsLst>
                  <a:lin ang="5400000" scaled="0"/>
                </a:gradFill>
              </a:rPr>
              <a:t>Route across zones and into your VNET.   Offload SSL and build your application-specific logic.  </a:t>
            </a:r>
          </a:p>
        </p:txBody>
      </p:sp>
      <p:grpSp>
        <p:nvGrpSpPr>
          <p:cNvPr id="69" name="Group 68">
            <a:extLst>
              <a:ext uri="{FF2B5EF4-FFF2-40B4-BE49-F238E27FC236}">
                <a16:creationId xmlns:a16="http://schemas.microsoft.com/office/drawing/2014/main" id="{72DDFF48-EF5D-4E6A-A289-7D27C02BA988}"/>
              </a:ext>
            </a:extLst>
          </p:cNvPr>
          <p:cNvGrpSpPr/>
          <p:nvPr/>
        </p:nvGrpSpPr>
        <p:grpSpPr>
          <a:xfrm>
            <a:off x="3171588" y="3244519"/>
            <a:ext cx="3103759" cy="1174151"/>
            <a:chOff x="4005191" y="5089266"/>
            <a:chExt cx="4138345" cy="4093666"/>
          </a:xfrm>
        </p:grpSpPr>
        <p:cxnSp>
          <p:nvCxnSpPr>
            <p:cNvPr id="59" name="Straight Connector 58">
              <a:extLst>
                <a:ext uri="{FF2B5EF4-FFF2-40B4-BE49-F238E27FC236}">
                  <a16:creationId xmlns:a16="http://schemas.microsoft.com/office/drawing/2014/main" id="{36F94D04-5B45-4882-A630-11063E1D23D1}"/>
                </a:ext>
              </a:extLst>
            </p:cNvPr>
            <p:cNvCxnSpPr>
              <a:cxnSpLocks/>
            </p:cNvCxnSpPr>
            <p:nvPr/>
          </p:nvCxnSpPr>
          <p:spPr>
            <a:xfrm>
              <a:off x="4005191" y="5089266"/>
              <a:ext cx="0" cy="4093666"/>
            </a:xfrm>
            <a:prstGeom prst="line">
              <a:avLst/>
            </a:prstGeom>
            <a:ln w="12700" cap="rnd">
              <a:solidFill>
                <a:schemeClr val="tx2">
                  <a:lumMod val="50000"/>
                </a:schemeClr>
              </a:solidFill>
              <a:prstDash val="sysDot"/>
              <a:headEnd type="none"/>
              <a:tailEnd type="none"/>
            </a:ln>
            <a:effectLst/>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24338388-4B15-4820-9519-57832193E948}"/>
                </a:ext>
              </a:extLst>
            </p:cNvPr>
            <p:cNvCxnSpPr>
              <a:cxnSpLocks/>
            </p:cNvCxnSpPr>
            <p:nvPr/>
          </p:nvCxnSpPr>
          <p:spPr>
            <a:xfrm>
              <a:off x="8143536" y="5089266"/>
              <a:ext cx="0" cy="4093666"/>
            </a:xfrm>
            <a:prstGeom prst="line">
              <a:avLst/>
            </a:prstGeom>
            <a:ln w="12700" cap="rnd">
              <a:solidFill>
                <a:schemeClr val="tx2">
                  <a:lumMod val="50000"/>
                </a:schemeClr>
              </a:solidFill>
              <a:prstDash val="sysDot"/>
              <a:headEnd type="none"/>
              <a:tailEnd type="none"/>
            </a:ln>
            <a:effectLst/>
          </p:spPr>
          <p:style>
            <a:lnRef idx="1">
              <a:schemeClr val="accent1"/>
            </a:lnRef>
            <a:fillRef idx="0">
              <a:schemeClr val="accent1"/>
            </a:fillRef>
            <a:effectRef idx="0">
              <a:schemeClr val="accent1"/>
            </a:effectRef>
            <a:fontRef idx="minor">
              <a:schemeClr val="tx1"/>
            </a:fontRef>
          </p:style>
        </p:cxnSp>
      </p:grpSp>
      <p:sp>
        <p:nvSpPr>
          <p:cNvPr id="65" name="Text Placeholder 10">
            <a:extLst>
              <a:ext uri="{FF2B5EF4-FFF2-40B4-BE49-F238E27FC236}">
                <a16:creationId xmlns:a16="http://schemas.microsoft.com/office/drawing/2014/main" id="{AB0D5E03-39D9-43A3-B372-5C9C12054AFA}"/>
              </a:ext>
            </a:extLst>
          </p:cNvPr>
          <p:cNvSpPr txBox="1">
            <a:spLocks/>
          </p:cNvSpPr>
          <p:nvPr/>
        </p:nvSpPr>
        <p:spPr>
          <a:xfrm>
            <a:off x="6535962" y="3351295"/>
            <a:ext cx="2267600" cy="1067375"/>
          </a:xfrm>
          <a:prstGeom prst="rect">
            <a:avLst/>
          </a:prstGeom>
        </p:spPr>
        <p:txBody>
          <a:bodyPr vert="horz" lIns="68580" tIns="34290" rIns="68580" bIns="34290" rtlCol="0">
            <a:normAutofit/>
          </a:bodyPr>
          <a:lstStyle>
            <a:lvl1pPr marL="0" indent="0" algn="l" defTabSz="914400" rtl="0" eaLnBrk="1" latinLnBrk="0" hangingPunct="1">
              <a:lnSpc>
                <a:spcPct val="90000"/>
              </a:lnSpc>
              <a:spcBef>
                <a:spcPts val="1000"/>
              </a:spcBef>
              <a:buFont typeface="Arial"/>
              <a:buNone/>
              <a:defRPr sz="1600" b="0" i="0" kern="1200" spc="0">
                <a:solidFill>
                  <a:schemeClr val="tx1"/>
                </a:solidFill>
                <a:latin typeface="Segoe UI" charset="0"/>
                <a:ea typeface="Segoe UI" charset="0"/>
                <a:cs typeface="Segoe UI" charset="0"/>
              </a:defRPr>
            </a:lvl1pPr>
            <a:lvl2pPr marL="457200" indent="0" algn="l" defTabSz="914400" rtl="0" eaLnBrk="1" latinLnBrk="0" hangingPunct="1">
              <a:lnSpc>
                <a:spcPct val="90000"/>
              </a:lnSpc>
              <a:spcBef>
                <a:spcPts val="500"/>
              </a:spcBef>
              <a:buFont typeface="Arial"/>
              <a:buNone/>
              <a:defRPr sz="2400" b="0" i="0" kern="1200">
                <a:solidFill>
                  <a:schemeClr val="tx1"/>
                </a:solidFill>
                <a:latin typeface="Segoe UI" charset="0"/>
                <a:ea typeface="Segoe UI" charset="0"/>
                <a:cs typeface="Segoe UI" charset="0"/>
              </a:defRPr>
            </a:lvl2pPr>
            <a:lvl3pPr marL="914400" indent="0" algn="l" defTabSz="914400" rtl="0" eaLnBrk="1" latinLnBrk="0" hangingPunct="1">
              <a:lnSpc>
                <a:spcPct val="90000"/>
              </a:lnSpc>
              <a:spcBef>
                <a:spcPts val="500"/>
              </a:spcBef>
              <a:buFont typeface="Arial"/>
              <a:buNone/>
              <a:defRPr sz="2000" b="0" i="0" kern="1200">
                <a:solidFill>
                  <a:schemeClr val="tx1"/>
                </a:solidFill>
                <a:latin typeface="Segoe UI" charset="0"/>
                <a:ea typeface="Segoe UI" charset="0"/>
                <a:cs typeface="Segoe UI" charset="0"/>
              </a:defRPr>
            </a:lvl3pPr>
            <a:lvl4pPr marL="1371600" indent="0" algn="l" defTabSz="914400" rtl="0" eaLnBrk="1" latinLnBrk="0" hangingPunct="1">
              <a:lnSpc>
                <a:spcPct val="90000"/>
              </a:lnSpc>
              <a:spcBef>
                <a:spcPts val="500"/>
              </a:spcBef>
              <a:buFont typeface="Arial"/>
              <a:buNone/>
              <a:defRPr sz="1800" b="0" i="0" kern="1200">
                <a:solidFill>
                  <a:schemeClr val="tx1"/>
                </a:solidFill>
                <a:latin typeface="Segoe UI" charset="0"/>
                <a:ea typeface="Segoe UI" charset="0"/>
                <a:cs typeface="Segoe UI" charset="0"/>
              </a:defRPr>
            </a:lvl4pPr>
            <a:lvl5pPr marL="1828800" indent="0" algn="l" defTabSz="914400" rtl="0" eaLnBrk="1" latinLnBrk="0" hangingPunct="1">
              <a:lnSpc>
                <a:spcPct val="90000"/>
              </a:lnSpc>
              <a:spcBef>
                <a:spcPts val="500"/>
              </a:spcBef>
              <a:buFont typeface="Arial"/>
              <a:buNone/>
              <a:defRPr sz="1800" b="0" i="0" kern="1200">
                <a:solidFill>
                  <a:schemeClr val="tx1"/>
                </a:solidFill>
                <a:latin typeface="Segoe UI" charset="0"/>
                <a:ea typeface="Segoe UI" charset="0"/>
                <a:cs typeface="Segoe UI"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defTabSz="685800" fontAlgn="auto">
              <a:spcBef>
                <a:spcPts val="750"/>
              </a:spcBef>
              <a:spcAft>
                <a:spcPts val="0"/>
              </a:spcAft>
              <a:defRPr/>
            </a:pPr>
            <a:r>
              <a:rPr lang="en-US" sz="1275" dirty="0">
                <a:gradFill>
                  <a:gsLst>
                    <a:gs pos="1250">
                      <a:srgbClr val="1A1A1A"/>
                    </a:gs>
                    <a:gs pos="100000">
                      <a:srgbClr val="1A1A1A"/>
                    </a:gs>
                  </a:gsLst>
                  <a:lin ang="5400000" scaled="0"/>
                </a:gradFill>
                <a:latin typeface="Segoe UI Semilight" panose="020B0402040204020203" pitchFamily="34" charset="0"/>
                <a:ea typeface="+mn-ea"/>
                <a:cs typeface="Segoe UI Semilight" panose="020B0402040204020203" pitchFamily="34" charset="0"/>
              </a:rPr>
              <a:t>Route across and between your resources to build your regional application.</a:t>
            </a:r>
          </a:p>
        </p:txBody>
      </p:sp>
      <p:sp>
        <p:nvSpPr>
          <p:cNvPr id="66" name="Text Placeholder 11">
            <a:extLst>
              <a:ext uri="{FF2B5EF4-FFF2-40B4-BE49-F238E27FC236}">
                <a16:creationId xmlns:a16="http://schemas.microsoft.com/office/drawing/2014/main" id="{266DE15A-DA88-48AD-BA79-63FC8839F0DA}"/>
              </a:ext>
            </a:extLst>
          </p:cNvPr>
          <p:cNvSpPr txBox="1">
            <a:spLocks/>
          </p:cNvSpPr>
          <p:nvPr/>
        </p:nvSpPr>
        <p:spPr>
          <a:xfrm>
            <a:off x="6426308" y="2858724"/>
            <a:ext cx="2924875" cy="428480"/>
          </a:xfrm>
          <a:prstGeom prst="rect">
            <a:avLst/>
          </a:prstGeom>
        </p:spPr>
        <p:txBody>
          <a:bodyPr>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699557">
              <a:buNone/>
              <a:defRPr/>
            </a:pPr>
            <a:r>
              <a:rPr lang="en-US" sz="1800" b="1" dirty="0">
                <a:gradFill>
                  <a:gsLst>
                    <a:gs pos="1250">
                      <a:srgbClr val="1A1A1A"/>
                    </a:gs>
                    <a:gs pos="100000">
                      <a:srgbClr val="1A1A1A"/>
                    </a:gs>
                  </a:gsLst>
                  <a:lin ang="5400000" scaled="0"/>
                </a:gradFill>
              </a:rPr>
              <a:t>Internal</a:t>
            </a:r>
          </a:p>
        </p:txBody>
      </p:sp>
      <p:pic>
        <p:nvPicPr>
          <p:cNvPr id="78" name="Picture 77">
            <a:extLst>
              <a:ext uri="{FF2B5EF4-FFF2-40B4-BE49-F238E27FC236}">
                <a16:creationId xmlns:a16="http://schemas.microsoft.com/office/drawing/2014/main" id="{A0E2D894-AE96-423D-B120-5B379327EC3B}"/>
              </a:ext>
            </a:extLst>
          </p:cNvPr>
          <p:cNvPicPr>
            <a:picLocks noChangeAspect="1"/>
          </p:cNvPicPr>
          <p:nvPr/>
        </p:nvPicPr>
        <p:blipFill>
          <a:blip r:embed="rId15">
            <a:grayscl/>
          </a:blip>
          <a:stretch>
            <a:fillRect/>
          </a:stretch>
        </p:blipFill>
        <p:spPr>
          <a:xfrm>
            <a:off x="7508120" y="2256278"/>
            <a:ext cx="284036" cy="328935"/>
          </a:xfrm>
          <a:prstGeom prst="rect">
            <a:avLst/>
          </a:prstGeom>
          <a:ln>
            <a:noFill/>
            <a:prstDash val="sysDash"/>
          </a:ln>
        </p:spPr>
      </p:pic>
      <p:pic>
        <p:nvPicPr>
          <p:cNvPr id="79" name="Picture 78">
            <a:extLst>
              <a:ext uri="{FF2B5EF4-FFF2-40B4-BE49-F238E27FC236}">
                <a16:creationId xmlns:a16="http://schemas.microsoft.com/office/drawing/2014/main" id="{5DE92818-E8E0-4FEB-9015-664FE39B1F6A}"/>
              </a:ext>
            </a:extLst>
          </p:cNvPr>
          <p:cNvPicPr>
            <a:picLocks noChangeAspect="1"/>
          </p:cNvPicPr>
          <p:nvPr/>
        </p:nvPicPr>
        <p:blipFill>
          <a:blip r:embed="rId16">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4563731" y="2316484"/>
            <a:ext cx="220058" cy="220058"/>
          </a:xfrm>
          <a:prstGeom prst="rect">
            <a:avLst/>
          </a:prstGeom>
        </p:spPr>
      </p:pic>
      <p:pic>
        <p:nvPicPr>
          <p:cNvPr id="80" name="Picture 79">
            <a:extLst>
              <a:ext uri="{FF2B5EF4-FFF2-40B4-BE49-F238E27FC236}">
                <a16:creationId xmlns:a16="http://schemas.microsoft.com/office/drawing/2014/main" id="{87CF93B1-201F-440A-B7F7-9BA54B16F288}"/>
              </a:ext>
            </a:extLst>
          </p:cNvPr>
          <p:cNvPicPr>
            <a:picLocks noChangeAspect="1"/>
          </p:cNvPicPr>
          <p:nvPr/>
        </p:nvPicPr>
        <p:blipFill>
          <a:blip r:embed="rId17">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4004315" y="2315402"/>
            <a:ext cx="217487" cy="217487"/>
          </a:xfrm>
          <a:prstGeom prst="rect">
            <a:avLst/>
          </a:prstGeom>
        </p:spPr>
      </p:pic>
      <p:pic>
        <p:nvPicPr>
          <p:cNvPr id="81" name="Picture 14" descr="Image result for azure logic apps icon">
            <a:extLst>
              <a:ext uri="{FF2B5EF4-FFF2-40B4-BE49-F238E27FC236}">
                <a16:creationId xmlns:a16="http://schemas.microsoft.com/office/drawing/2014/main" id="{264A2F32-87EB-4072-8E97-3CDAB6458B77}"/>
              </a:ext>
            </a:extLst>
          </p:cNvPr>
          <p:cNvPicPr>
            <a:picLocks noChangeAspect="1" noChangeArrowheads="1"/>
          </p:cNvPicPr>
          <p:nvPr/>
        </p:nvPicPr>
        <p:blipFill>
          <a:blip r:embed="rId18">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4533944" y="2033888"/>
            <a:ext cx="296031" cy="296031"/>
          </a:xfrm>
          <a:prstGeom prst="rect">
            <a:avLst/>
          </a:prstGeom>
          <a:extLst>
            <a:ext uri="{909E8E84-426E-40DD-AFC4-6F175D3DCCD1}">
              <a14:hiddenFill xmlns:a14="http://schemas.microsoft.com/office/drawing/2010/main">
                <a:solidFill>
                  <a:srgbClr val="FFFFFF"/>
                </a:solidFill>
              </a14:hiddenFill>
            </a:ext>
          </a:extLst>
        </p:spPr>
      </p:pic>
      <p:pic>
        <p:nvPicPr>
          <p:cNvPr id="82" name="Picture 81">
            <a:extLst>
              <a:ext uri="{FF2B5EF4-FFF2-40B4-BE49-F238E27FC236}">
                <a16:creationId xmlns:a16="http://schemas.microsoft.com/office/drawing/2014/main" id="{EF3E31F1-FE76-4AA6-801D-35AD391A0C48}"/>
              </a:ext>
            </a:extLst>
          </p:cNvPr>
          <p:cNvPicPr>
            <a:picLocks noChangeAspect="1"/>
          </p:cNvPicPr>
          <p:nvPr/>
        </p:nvPicPr>
        <p:blipFill>
          <a:blip r:embed="rId19">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4265851" y="2325855"/>
            <a:ext cx="250798" cy="250798"/>
          </a:xfrm>
          <a:prstGeom prst="rect">
            <a:avLst/>
          </a:prstGeom>
        </p:spPr>
      </p:pic>
      <p:grpSp>
        <p:nvGrpSpPr>
          <p:cNvPr id="83" name="Group 82">
            <a:extLst>
              <a:ext uri="{FF2B5EF4-FFF2-40B4-BE49-F238E27FC236}">
                <a16:creationId xmlns:a16="http://schemas.microsoft.com/office/drawing/2014/main" id="{C19D856F-46E1-45BE-A50E-7F4DBA083A9E}"/>
              </a:ext>
            </a:extLst>
          </p:cNvPr>
          <p:cNvGrpSpPr/>
          <p:nvPr/>
        </p:nvGrpSpPr>
        <p:grpSpPr>
          <a:xfrm>
            <a:off x="6426757" y="879378"/>
            <a:ext cx="1183862" cy="501799"/>
            <a:chOff x="4961420" y="1804059"/>
            <a:chExt cx="1578483" cy="669065"/>
          </a:xfrm>
        </p:grpSpPr>
        <p:sp>
          <p:nvSpPr>
            <p:cNvPr id="84" name="Rectangle: Rounded Corners 83">
              <a:extLst>
                <a:ext uri="{FF2B5EF4-FFF2-40B4-BE49-F238E27FC236}">
                  <a16:creationId xmlns:a16="http://schemas.microsoft.com/office/drawing/2014/main" id="{182C2FDD-9B4E-4DC1-BA3F-4BFBE35B4468}"/>
                </a:ext>
              </a:extLst>
            </p:cNvPr>
            <p:cNvSpPr/>
            <p:nvPr/>
          </p:nvSpPr>
          <p:spPr>
            <a:xfrm>
              <a:off x="4961420" y="1804059"/>
              <a:ext cx="1578483" cy="669065"/>
            </a:xfrm>
            <a:prstGeom prst="roundRect">
              <a:avLst/>
            </a:prstGeom>
            <a:solidFill>
              <a:schemeClr val="bg1"/>
            </a:solidFill>
            <a:ln w="19050" cap="flat">
              <a:solidFill>
                <a:schemeClr val="tx2"/>
              </a:solid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eaLnBrk="1" fontAlgn="auto" hangingPunct="1">
                <a:spcBef>
                  <a:spcPts val="0"/>
                </a:spcBef>
                <a:spcAft>
                  <a:spcPts val="0"/>
                </a:spcAft>
                <a:defRPr/>
              </a:pPr>
              <a:endParaRPr lang="en-US" sz="1350" dirty="0">
                <a:solidFill>
                  <a:srgbClr val="FFFFFF"/>
                </a:solidFill>
                <a:latin typeface="Segoe UI"/>
              </a:endParaRPr>
            </a:p>
          </p:txBody>
        </p:sp>
        <p:pic>
          <p:nvPicPr>
            <p:cNvPr id="85" name="Picture 84">
              <a:extLst>
                <a:ext uri="{FF2B5EF4-FFF2-40B4-BE49-F238E27FC236}">
                  <a16:creationId xmlns:a16="http://schemas.microsoft.com/office/drawing/2014/main" id="{F33E8095-88E2-4C2B-94B7-BCCE0BC6AB2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050498" y="1927505"/>
              <a:ext cx="415804" cy="415804"/>
            </a:xfrm>
            <a:prstGeom prst="rect">
              <a:avLst/>
            </a:prstGeom>
          </p:spPr>
        </p:pic>
        <p:sp>
          <p:nvSpPr>
            <p:cNvPr id="86" name="TextBox 85">
              <a:extLst>
                <a:ext uri="{FF2B5EF4-FFF2-40B4-BE49-F238E27FC236}">
                  <a16:creationId xmlns:a16="http://schemas.microsoft.com/office/drawing/2014/main" id="{E71A6634-B1EE-4060-96E8-D0F92FFEE304}"/>
                </a:ext>
              </a:extLst>
            </p:cNvPr>
            <p:cNvSpPr txBox="1"/>
            <p:nvPr/>
          </p:nvSpPr>
          <p:spPr>
            <a:xfrm>
              <a:off x="5429913" y="1904574"/>
              <a:ext cx="1068230" cy="492442"/>
            </a:xfrm>
            <a:prstGeom prst="rect">
              <a:avLst/>
            </a:prstGeom>
            <a:noFill/>
          </p:spPr>
          <p:txBody>
            <a:bodyPr wrap="square" rtlCol="0">
              <a:spAutoFit/>
            </a:bodyPr>
            <a:lstStyle/>
            <a:p>
              <a:pPr defTabSz="685800" eaLnBrk="1" fontAlgn="auto" hangingPunct="1">
                <a:spcBef>
                  <a:spcPts val="0"/>
                </a:spcBef>
                <a:spcAft>
                  <a:spcPts val="0"/>
                </a:spcAft>
                <a:defRPr/>
              </a:pPr>
              <a:r>
                <a:rPr lang="en-US" sz="900" dirty="0">
                  <a:solidFill>
                    <a:srgbClr val="1A1A1A"/>
                  </a:solidFill>
                  <a:latin typeface="Segoe UI Light" panose="020B0502040204020203" pitchFamily="34" charset="0"/>
                  <a:cs typeface="Segoe UI Light" panose="020B0502040204020203" pitchFamily="34" charset="0"/>
                </a:rPr>
                <a:t>Application Gateway</a:t>
              </a:r>
              <a:endParaRPr lang="en-US" sz="788" dirty="0">
                <a:solidFill>
                  <a:srgbClr val="1A1A1A"/>
                </a:solidFill>
                <a:latin typeface="Segoe UI Light" panose="020B0502040204020203" pitchFamily="34" charset="0"/>
                <a:cs typeface="Segoe UI Light" panose="020B0502040204020203" pitchFamily="34" charset="0"/>
              </a:endParaRPr>
            </a:p>
          </p:txBody>
        </p:sp>
      </p:grpSp>
    </p:spTree>
    <p:extLst>
      <p:ext uri="{BB962C8B-B14F-4D97-AF65-F5344CB8AC3E}">
        <p14:creationId xmlns:p14="http://schemas.microsoft.com/office/powerpoint/2010/main" val="646893651"/>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a:t>Azure Front Door</a:t>
            </a:r>
          </a:p>
        </p:txBody>
      </p:sp>
      <p:sp>
        <p:nvSpPr>
          <p:cNvPr id="6" name="Text Placeholder 5"/>
          <p:cNvSpPr>
            <a:spLocks noGrp="1"/>
          </p:cNvSpPr>
          <p:nvPr>
            <p:ph type="body" sz="quarter" idx="10"/>
          </p:nvPr>
        </p:nvSpPr>
        <p:spPr>
          <a:xfrm>
            <a:off x="329845" y="806834"/>
            <a:ext cx="3556355" cy="1050288"/>
          </a:xfrm>
        </p:spPr>
        <p:txBody>
          <a:bodyPr/>
          <a:lstStyle/>
          <a:p>
            <a:r>
              <a:rPr lang="en-US" dirty="0"/>
              <a:t>Azure Front Door Service provides a </a:t>
            </a:r>
            <a:r>
              <a:rPr lang="en-US" sz="2025" dirty="0">
                <a:solidFill>
                  <a:schemeClr val="accent6"/>
                </a:solidFill>
                <a:latin typeface="Segoe UI Semibold" panose="020B0702040204020203" pitchFamily="34" charset="0"/>
                <a:cs typeface="Segoe UI Semibold" panose="020B0702040204020203" pitchFamily="34" charset="0"/>
              </a:rPr>
              <a:t>scalable and secure entry point </a:t>
            </a:r>
            <a:br>
              <a:rPr lang="en-US" dirty="0"/>
            </a:br>
            <a:r>
              <a:rPr lang="en-US" dirty="0"/>
              <a:t>for fast delivery of your global web applications</a:t>
            </a:r>
          </a:p>
        </p:txBody>
      </p:sp>
      <p:sp>
        <p:nvSpPr>
          <p:cNvPr id="3" name="TextBox 2">
            <a:extLst>
              <a:ext uri="{FF2B5EF4-FFF2-40B4-BE49-F238E27FC236}">
                <a16:creationId xmlns:a16="http://schemas.microsoft.com/office/drawing/2014/main" id="{8C4BED65-AE8F-A243-A50F-365A2DD6EFE0}"/>
              </a:ext>
            </a:extLst>
          </p:cNvPr>
          <p:cNvSpPr txBox="1"/>
          <p:nvPr/>
        </p:nvSpPr>
        <p:spPr>
          <a:xfrm>
            <a:off x="327265" y="2598750"/>
            <a:ext cx="3327755" cy="2154436"/>
          </a:xfrm>
          <a:prstGeom prst="rect">
            <a:avLst/>
          </a:prstGeom>
          <a:noFill/>
        </p:spPr>
        <p:txBody>
          <a:bodyPr wrap="square" lIns="0" tIns="0" rIns="0" bIns="0" rtlCol="0">
            <a:spAutoFit/>
          </a:bodyPr>
          <a:lstStyle/>
          <a:p>
            <a:pPr marL="285750" indent="-285750" defTabSz="685775" eaLnBrk="1" fontAlgn="auto" hangingPunct="1">
              <a:spcBef>
                <a:spcPts val="0"/>
              </a:spcBef>
              <a:spcAft>
                <a:spcPts val="0"/>
              </a:spcAft>
              <a:buFont typeface="Wingdings" pitchFamily="2" charset="2"/>
              <a:buChar char="ü"/>
            </a:pPr>
            <a:r>
              <a:rPr lang="en-US" sz="1400" b="1" dirty="0">
                <a:gradFill>
                  <a:gsLst>
                    <a:gs pos="2917">
                      <a:srgbClr val="000000"/>
                    </a:gs>
                    <a:gs pos="30000">
                      <a:srgbClr val="000000"/>
                    </a:gs>
                  </a:gsLst>
                  <a:lin ang="5400000" scaled="0"/>
                </a:gradFill>
                <a:latin typeface="Segoe UI Semilight" panose="020B0402040204020203" pitchFamily="34" charset="0"/>
                <a:cs typeface="Segoe UI Semilight" panose="020B0402040204020203" pitchFamily="34" charset="0"/>
              </a:rPr>
              <a:t>SSL offload and application acceleration</a:t>
            </a:r>
          </a:p>
          <a:p>
            <a:pPr marL="285750" indent="-285750" defTabSz="685775" eaLnBrk="1" fontAlgn="auto" hangingPunct="1">
              <a:spcBef>
                <a:spcPts val="0"/>
              </a:spcBef>
              <a:spcAft>
                <a:spcPts val="0"/>
              </a:spcAft>
              <a:buFont typeface="Wingdings" pitchFamily="2" charset="2"/>
              <a:buChar char="ü"/>
            </a:pPr>
            <a:endParaRPr lang="en-US" sz="1400" b="1" dirty="0">
              <a:gradFill>
                <a:gsLst>
                  <a:gs pos="2917">
                    <a:srgbClr val="000000"/>
                  </a:gs>
                  <a:gs pos="30000">
                    <a:srgbClr val="000000"/>
                  </a:gs>
                </a:gsLst>
                <a:lin ang="5400000" scaled="0"/>
              </a:gradFill>
              <a:latin typeface="Segoe UI Semilight" panose="020B0402040204020203" pitchFamily="34" charset="0"/>
              <a:cs typeface="Segoe UI Semilight" panose="020B0402040204020203" pitchFamily="34" charset="0"/>
            </a:endParaRPr>
          </a:p>
          <a:p>
            <a:pPr marL="285750" indent="-285750" defTabSz="685775" eaLnBrk="1" fontAlgn="auto" hangingPunct="1">
              <a:spcBef>
                <a:spcPts val="0"/>
              </a:spcBef>
              <a:spcAft>
                <a:spcPts val="0"/>
              </a:spcAft>
              <a:buFont typeface="Wingdings" pitchFamily="2" charset="2"/>
              <a:buChar char="ü"/>
            </a:pPr>
            <a:r>
              <a:rPr lang="en-US" sz="1400" b="1" dirty="0">
                <a:gradFill>
                  <a:gsLst>
                    <a:gs pos="2917">
                      <a:srgbClr val="000000"/>
                    </a:gs>
                    <a:gs pos="30000">
                      <a:srgbClr val="000000"/>
                    </a:gs>
                  </a:gsLst>
                  <a:lin ang="5400000" scaled="0"/>
                </a:gradFill>
                <a:latin typeface="Segoe UI Semilight" panose="020B0402040204020203" pitchFamily="34" charset="0"/>
                <a:cs typeface="Segoe UI Semilight" panose="020B0402040204020203" pitchFamily="34" charset="0"/>
              </a:rPr>
              <a:t>Global HTTP load balancing with instant failover</a:t>
            </a:r>
          </a:p>
          <a:p>
            <a:pPr marL="285750" indent="-285750" defTabSz="685775" eaLnBrk="1" fontAlgn="auto" hangingPunct="1">
              <a:spcBef>
                <a:spcPts val="0"/>
              </a:spcBef>
              <a:spcAft>
                <a:spcPts val="0"/>
              </a:spcAft>
              <a:buFont typeface="Wingdings" pitchFamily="2" charset="2"/>
              <a:buChar char="ü"/>
            </a:pPr>
            <a:endParaRPr lang="en-US" sz="1400" dirty="0">
              <a:gradFill>
                <a:gsLst>
                  <a:gs pos="2917">
                    <a:srgbClr val="000000"/>
                  </a:gs>
                  <a:gs pos="30000">
                    <a:srgbClr val="000000"/>
                  </a:gs>
                </a:gsLst>
                <a:lin ang="5400000" scaled="0"/>
              </a:gradFill>
              <a:latin typeface="Segoe UI Semilight" panose="020B0402040204020203" pitchFamily="34" charset="0"/>
              <a:cs typeface="Segoe UI Semilight" panose="020B0402040204020203" pitchFamily="34" charset="0"/>
            </a:endParaRPr>
          </a:p>
          <a:p>
            <a:pPr marL="285750" indent="-285750" defTabSz="685775" eaLnBrk="1" fontAlgn="auto" hangingPunct="1">
              <a:spcBef>
                <a:spcPts val="0"/>
              </a:spcBef>
              <a:spcAft>
                <a:spcPts val="0"/>
              </a:spcAft>
              <a:buFont typeface="Wingdings" pitchFamily="2" charset="2"/>
              <a:buChar char="ü"/>
            </a:pPr>
            <a:r>
              <a:rPr lang="en-US" sz="1400" b="1" dirty="0">
                <a:gradFill>
                  <a:gsLst>
                    <a:gs pos="2917">
                      <a:srgbClr val="000000"/>
                    </a:gs>
                    <a:gs pos="30000">
                      <a:srgbClr val="000000"/>
                    </a:gs>
                  </a:gsLst>
                  <a:lin ang="5400000" scaled="0"/>
                </a:gradFill>
                <a:latin typeface="Segoe UI Semilight" panose="020B0402040204020203" pitchFamily="34" charset="0"/>
                <a:cs typeface="Segoe UI Semilight" panose="020B0402040204020203" pitchFamily="34" charset="0"/>
              </a:rPr>
              <a:t>Application Firewall and DDoS protection</a:t>
            </a:r>
          </a:p>
          <a:p>
            <a:pPr marL="285750" indent="-285750" defTabSz="685775" eaLnBrk="1" fontAlgn="auto" hangingPunct="1">
              <a:spcBef>
                <a:spcPts val="0"/>
              </a:spcBef>
              <a:spcAft>
                <a:spcPts val="0"/>
              </a:spcAft>
              <a:buFont typeface="Wingdings" pitchFamily="2" charset="2"/>
              <a:buChar char="ü"/>
            </a:pPr>
            <a:endParaRPr lang="en-US" sz="1400" b="1" dirty="0">
              <a:gradFill>
                <a:gsLst>
                  <a:gs pos="2917">
                    <a:srgbClr val="000000"/>
                  </a:gs>
                  <a:gs pos="30000">
                    <a:srgbClr val="000000"/>
                  </a:gs>
                </a:gsLst>
                <a:lin ang="5400000" scaled="0"/>
              </a:gradFill>
              <a:latin typeface="Segoe UI Semilight" panose="020B0402040204020203" pitchFamily="34" charset="0"/>
              <a:cs typeface="Segoe UI Semilight" panose="020B0402040204020203" pitchFamily="34" charset="0"/>
            </a:endParaRPr>
          </a:p>
          <a:p>
            <a:pPr marL="285750" indent="-285750" defTabSz="685775" eaLnBrk="1" fontAlgn="auto" hangingPunct="1">
              <a:spcBef>
                <a:spcPts val="0"/>
              </a:spcBef>
              <a:spcAft>
                <a:spcPts val="0"/>
              </a:spcAft>
              <a:buFont typeface="Wingdings" pitchFamily="2" charset="2"/>
              <a:buChar char="ü"/>
            </a:pPr>
            <a:r>
              <a:rPr lang="en-US" sz="1400" b="1" dirty="0">
                <a:gradFill>
                  <a:gsLst>
                    <a:gs pos="2917">
                      <a:srgbClr val="000000"/>
                    </a:gs>
                    <a:gs pos="30000">
                      <a:srgbClr val="000000"/>
                    </a:gs>
                  </a:gsLst>
                  <a:lin ang="5400000" scaled="0"/>
                </a:gradFill>
                <a:latin typeface="Segoe UI Semilight" panose="020B0402040204020203" pitchFamily="34" charset="0"/>
                <a:cs typeface="Segoe UI Semilight" panose="020B0402040204020203" pitchFamily="34" charset="0"/>
              </a:rPr>
              <a:t>Centralized traffic orchestration view</a:t>
            </a:r>
          </a:p>
        </p:txBody>
      </p:sp>
      <p:pic>
        <p:nvPicPr>
          <p:cNvPr id="4" name="Picture 3" descr="An Azure Front Door diagram">
            <a:extLst>
              <a:ext uri="{FF2B5EF4-FFF2-40B4-BE49-F238E27FC236}">
                <a16:creationId xmlns:a16="http://schemas.microsoft.com/office/drawing/2014/main" id="{53FE4CA9-A8AF-A14C-B583-636DA1C1A0D0}"/>
              </a:ext>
            </a:extLst>
          </p:cNvPr>
          <p:cNvPicPr>
            <a:picLocks noChangeAspect="1"/>
          </p:cNvPicPr>
          <p:nvPr/>
        </p:nvPicPr>
        <p:blipFill>
          <a:blip r:embed="rId3"/>
          <a:stretch>
            <a:fillRect/>
          </a:stretch>
        </p:blipFill>
        <p:spPr>
          <a:xfrm>
            <a:off x="4267200" y="747190"/>
            <a:ext cx="5196021" cy="4147991"/>
          </a:xfrm>
          <a:prstGeom prst="rect">
            <a:avLst/>
          </a:prstGeom>
        </p:spPr>
      </p:pic>
    </p:spTree>
    <p:extLst>
      <p:ext uri="{BB962C8B-B14F-4D97-AF65-F5344CB8AC3E}">
        <p14:creationId xmlns:p14="http://schemas.microsoft.com/office/powerpoint/2010/main" val="2989702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D8FDA9-F138-4EDE-BC84-9D3455499918}"/>
              </a:ext>
            </a:extLst>
          </p:cNvPr>
          <p:cNvPicPr>
            <a:picLocks noChangeAspect="1"/>
          </p:cNvPicPr>
          <p:nvPr/>
        </p:nvPicPr>
        <p:blipFill>
          <a:blip r:embed="rId2"/>
          <a:stretch>
            <a:fillRect/>
          </a:stretch>
        </p:blipFill>
        <p:spPr>
          <a:xfrm>
            <a:off x="4060" y="0"/>
            <a:ext cx="9135879" cy="5143500"/>
          </a:xfrm>
          <a:prstGeom prst="rect">
            <a:avLst/>
          </a:prstGeom>
        </p:spPr>
      </p:pic>
      <p:pic>
        <p:nvPicPr>
          <p:cNvPr id="4" name="Picture 3">
            <a:extLst>
              <a:ext uri="{FF2B5EF4-FFF2-40B4-BE49-F238E27FC236}">
                <a16:creationId xmlns:a16="http://schemas.microsoft.com/office/drawing/2014/main" id="{52CDFF43-3A76-7A46-A7DE-609F5B8670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3" name="Picture 2">
            <a:extLst>
              <a:ext uri="{FF2B5EF4-FFF2-40B4-BE49-F238E27FC236}">
                <a16:creationId xmlns:a16="http://schemas.microsoft.com/office/drawing/2014/main" id="{C66F76FA-A59D-BF49-94F5-8E323F88598E}"/>
              </a:ext>
            </a:extLst>
          </p:cNvPr>
          <p:cNvPicPr>
            <a:picLocks noChangeAspect="1"/>
          </p:cNvPicPr>
          <p:nvPr/>
        </p:nvPicPr>
        <p:blipFill>
          <a:blip r:embed="rId4"/>
          <a:stretch>
            <a:fillRect/>
          </a:stretch>
        </p:blipFill>
        <p:spPr>
          <a:xfrm>
            <a:off x="0" y="60415"/>
            <a:ext cx="9144000" cy="5022669"/>
          </a:xfrm>
          <a:prstGeom prst="rect">
            <a:avLst/>
          </a:prstGeom>
        </p:spPr>
      </p:pic>
    </p:spTree>
    <p:extLst>
      <p:ext uri="{BB962C8B-B14F-4D97-AF65-F5344CB8AC3E}">
        <p14:creationId xmlns:p14="http://schemas.microsoft.com/office/powerpoint/2010/main" val="2576342089"/>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itle 43">
            <a:extLst>
              <a:ext uri="{FF2B5EF4-FFF2-40B4-BE49-F238E27FC236}">
                <a16:creationId xmlns:a16="http://schemas.microsoft.com/office/drawing/2014/main" id="{5C9CF16A-E68A-47A2-825C-9EF2DBFAB9D2}"/>
              </a:ext>
            </a:extLst>
          </p:cNvPr>
          <p:cNvSpPr>
            <a:spLocks noGrp="1"/>
          </p:cNvSpPr>
          <p:nvPr>
            <p:ph type="title"/>
          </p:nvPr>
        </p:nvSpPr>
        <p:spPr>
          <a:xfrm>
            <a:off x="1061183" y="347395"/>
            <a:ext cx="7544942" cy="415499"/>
          </a:xfrm>
        </p:spPr>
        <p:txBody>
          <a:bodyPr>
            <a:normAutofit fontScale="90000"/>
          </a:bodyPr>
          <a:lstStyle/>
          <a:p>
            <a:r>
              <a:rPr lang="en-US" dirty="0"/>
              <a:t>Azure Firewall</a:t>
            </a:r>
          </a:p>
        </p:txBody>
      </p:sp>
      <p:sp>
        <p:nvSpPr>
          <p:cNvPr id="4" name="Text Placeholder 3">
            <a:extLst>
              <a:ext uri="{FF2B5EF4-FFF2-40B4-BE49-F238E27FC236}">
                <a16:creationId xmlns:a16="http://schemas.microsoft.com/office/drawing/2014/main" id="{2021FFF8-5AE5-4C6A-B288-BD6FA0ABCB92}"/>
              </a:ext>
            </a:extLst>
          </p:cNvPr>
          <p:cNvSpPr>
            <a:spLocks noGrp="1"/>
          </p:cNvSpPr>
          <p:nvPr>
            <p:ph type="body" sz="quarter" idx="4294967295"/>
          </p:nvPr>
        </p:nvSpPr>
        <p:spPr>
          <a:xfrm>
            <a:off x="221974" y="1561616"/>
            <a:ext cx="4625215" cy="3267561"/>
          </a:xfrm>
        </p:spPr>
        <p:txBody>
          <a:bodyPr wrap="square">
            <a:spAutoFit/>
          </a:bodyPr>
          <a:lstStyle/>
          <a:p>
            <a:pPr marL="0" indent="0">
              <a:buNone/>
            </a:pPr>
            <a:r>
              <a:rPr lang="en-US" sz="1800" b="1" dirty="0">
                <a:solidFill>
                  <a:schemeClr val="tx1"/>
                </a:solidFill>
                <a:latin typeface="Segoe UI" panose="020B0502040204020203" pitchFamily="34" charset="0"/>
                <a:cs typeface="Segoe UI" panose="020B0502040204020203" pitchFamily="34" charset="0"/>
              </a:rPr>
              <a:t>Central governance of all traffic flows</a:t>
            </a:r>
          </a:p>
          <a:p>
            <a:pPr marL="142875" indent="-142875">
              <a:buFont typeface="Arial" panose="020B0604020202020204" pitchFamily="34" charset="0"/>
              <a:buChar char="•"/>
            </a:pPr>
            <a:r>
              <a:rPr lang="en-US" sz="1350" dirty="0">
                <a:latin typeface="Segoe UI" panose="020B0502040204020203" pitchFamily="34" charset="0"/>
                <a:cs typeface="Segoe UI" panose="020B0502040204020203" pitchFamily="34" charset="0"/>
              </a:rPr>
              <a:t>Built-in high availability and auto scale</a:t>
            </a:r>
          </a:p>
          <a:p>
            <a:pPr marL="142875" indent="-142875">
              <a:buFont typeface="Arial" panose="020B0604020202020204" pitchFamily="34" charset="0"/>
              <a:buChar char="•"/>
            </a:pPr>
            <a:r>
              <a:rPr lang="en-US" sz="1350" dirty="0">
                <a:latin typeface="Segoe UI" panose="020B0502040204020203" pitchFamily="34" charset="0"/>
                <a:cs typeface="Segoe UI" panose="020B0502040204020203" pitchFamily="34" charset="0"/>
              </a:rPr>
              <a:t>Network and application traffic filtering</a:t>
            </a:r>
          </a:p>
          <a:p>
            <a:pPr marL="142875" indent="-142875">
              <a:buFont typeface="Arial" panose="020B0604020202020204" pitchFamily="34" charset="0"/>
              <a:buChar char="•"/>
            </a:pPr>
            <a:r>
              <a:rPr lang="en-US" sz="1350" dirty="0">
                <a:latin typeface="Segoe UI" panose="020B0502040204020203" pitchFamily="34" charset="0"/>
                <a:cs typeface="Segoe UI" panose="020B0502040204020203" pitchFamily="34" charset="0"/>
              </a:rPr>
              <a:t>Centralized policy across </a:t>
            </a:r>
            <a:r>
              <a:rPr lang="en-US" sz="1350" dirty="0" err="1">
                <a:latin typeface="Segoe UI" panose="020B0502040204020203" pitchFamily="34" charset="0"/>
                <a:cs typeface="Segoe UI" panose="020B0502040204020203" pitchFamily="34" charset="0"/>
              </a:rPr>
              <a:t>VNets</a:t>
            </a:r>
            <a:r>
              <a:rPr lang="en-US" sz="1350" dirty="0">
                <a:latin typeface="Segoe UI" panose="020B0502040204020203" pitchFamily="34" charset="0"/>
                <a:cs typeface="Segoe UI" panose="020B0502040204020203" pitchFamily="34" charset="0"/>
              </a:rPr>
              <a:t> and subscriptions</a:t>
            </a:r>
          </a:p>
          <a:p>
            <a:pPr marL="0" indent="0">
              <a:spcBef>
                <a:spcPts val="1350"/>
              </a:spcBef>
              <a:buNone/>
            </a:pPr>
            <a:r>
              <a:rPr lang="en-US" sz="1800" b="1" dirty="0">
                <a:latin typeface="Segoe UI" panose="020B0502040204020203" pitchFamily="34" charset="0"/>
                <a:cs typeface="Segoe UI" panose="020B0502040204020203" pitchFamily="34" charset="0"/>
              </a:rPr>
              <a:t>Complete VNET protection</a:t>
            </a:r>
          </a:p>
          <a:p>
            <a:pPr marL="142875" indent="-142875">
              <a:buFont typeface="Arial" panose="020B0604020202020204" pitchFamily="34" charset="0"/>
              <a:buChar char="•"/>
            </a:pPr>
            <a:r>
              <a:rPr lang="en-US" sz="1350" dirty="0">
                <a:latin typeface="Segoe UI" panose="020B0502040204020203" pitchFamily="34" charset="0"/>
                <a:cs typeface="Segoe UI" panose="020B0502040204020203" pitchFamily="34" charset="0"/>
              </a:rPr>
              <a:t>Filter Outbound, Inbound, Spoke-Spoke &amp; Hybrid Connections traffic (VPN and ExpressRoute) </a:t>
            </a:r>
          </a:p>
          <a:p>
            <a:pPr marL="0" indent="0">
              <a:spcBef>
                <a:spcPts val="1350"/>
              </a:spcBef>
              <a:buNone/>
            </a:pPr>
            <a:r>
              <a:rPr lang="en-US" sz="1800" b="1" dirty="0">
                <a:latin typeface="Segoe UI" panose="020B0502040204020203" pitchFamily="34" charset="0"/>
                <a:cs typeface="Segoe UI" panose="020B0502040204020203" pitchFamily="34" charset="0"/>
              </a:rPr>
              <a:t>Centralized logging</a:t>
            </a:r>
          </a:p>
          <a:p>
            <a:pPr marL="142875" indent="-142875">
              <a:buFont typeface="Arial" panose="020B0604020202020204" pitchFamily="34" charset="0"/>
              <a:buChar char="•"/>
            </a:pPr>
            <a:r>
              <a:rPr lang="en-US" sz="1350" dirty="0">
                <a:latin typeface="Segoe UI" panose="020B0502040204020203" pitchFamily="34" charset="0"/>
                <a:cs typeface="Segoe UI" panose="020B0502040204020203" pitchFamily="34" charset="0"/>
              </a:rPr>
              <a:t>Archive logs to a storage account, stream events to your Event Hub, or send them to Log Analytics or Security Integration and Event Management (SIEM) system of choice</a:t>
            </a:r>
          </a:p>
        </p:txBody>
      </p:sp>
      <p:sp>
        <p:nvSpPr>
          <p:cNvPr id="2" name="Rectangle 1">
            <a:extLst>
              <a:ext uri="{FF2B5EF4-FFF2-40B4-BE49-F238E27FC236}">
                <a16:creationId xmlns:a16="http://schemas.microsoft.com/office/drawing/2014/main" id="{4C3A7433-1A66-474C-BB0F-4DD4F29A8695}"/>
              </a:ext>
            </a:extLst>
          </p:cNvPr>
          <p:cNvSpPr/>
          <p:nvPr/>
        </p:nvSpPr>
        <p:spPr>
          <a:xfrm>
            <a:off x="231397" y="847517"/>
            <a:ext cx="5672507" cy="461665"/>
          </a:xfrm>
          <a:prstGeom prst="rect">
            <a:avLst/>
          </a:prstGeom>
        </p:spPr>
        <p:txBody>
          <a:bodyPr wrap="square" lIns="0">
            <a:spAutoFit/>
          </a:bodyPr>
          <a:lstStyle/>
          <a:p>
            <a:pPr defTabSz="685775" eaLnBrk="1" fontAlgn="auto" hangingPunct="1">
              <a:spcBef>
                <a:spcPts val="0"/>
              </a:spcBef>
              <a:spcAft>
                <a:spcPts val="0"/>
              </a:spcAft>
              <a:defRPr/>
            </a:pPr>
            <a:r>
              <a:rPr lang="en-US" sz="2400" dirty="0">
                <a:solidFill>
                  <a:srgbClr val="F37521"/>
                </a:solidFill>
                <a:latin typeface="Segoe UI"/>
              </a:rPr>
              <a:t>Cloud native stateful Firewall as a service</a:t>
            </a:r>
          </a:p>
        </p:txBody>
      </p:sp>
      <p:sp>
        <p:nvSpPr>
          <p:cNvPr id="55" name="Rectangle 54">
            <a:extLst>
              <a:ext uri="{FF2B5EF4-FFF2-40B4-BE49-F238E27FC236}">
                <a16:creationId xmlns:a16="http://schemas.microsoft.com/office/drawing/2014/main" id="{C0F3D205-8EBE-44EC-BE86-98666EC43D93}"/>
              </a:ext>
            </a:extLst>
          </p:cNvPr>
          <p:cNvSpPr/>
          <p:nvPr/>
        </p:nvSpPr>
        <p:spPr bwMode="auto">
          <a:xfrm>
            <a:off x="4959622" y="1290348"/>
            <a:ext cx="4153816" cy="3763459"/>
          </a:xfrm>
          <a:prstGeom prst="rect">
            <a:avLst/>
          </a:prstGeom>
          <a:solidFill>
            <a:schemeClr val="bg1"/>
          </a:solidFill>
          <a:ln>
            <a:noFill/>
            <a:headEnd type="none" w="med" len="med"/>
            <a:tailEnd type="none" w="med" len="med"/>
          </a:ln>
          <a:effectLst>
            <a:outerShdw blurRad="190500" dist="38100" dir="2700000" sx="101000" sy="101000" algn="ctr" rotWithShape="0">
              <a:srgbClr val="0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0" tIns="34978" rIns="0" bIns="34978" numCol="1" rtlCol="0" anchor="ctr" anchorCtr="0" compatLnSpc="1">
            <a:prstTxWarp prst="textNoShape">
              <a:avLst/>
            </a:prstTxWarp>
          </a:bodyPr>
          <a:lstStyle/>
          <a:p>
            <a:pPr algn="ctr" defTabSz="699354" eaLnBrk="1" hangingPunct="1">
              <a:defRPr/>
            </a:pPr>
            <a:endParaRPr lang="en-US" sz="1200">
              <a:gradFill>
                <a:gsLst>
                  <a:gs pos="40075">
                    <a:srgbClr val="FFFFFF"/>
                  </a:gs>
                  <a:gs pos="30000">
                    <a:srgbClr val="FFFFFF"/>
                  </a:gs>
                </a:gsLst>
                <a:lin ang="5400000" scaled="0"/>
              </a:gradFill>
              <a:latin typeface="Segoe UI"/>
            </a:endParaRPr>
          </a:p>
        </p:txBody>
      </p:sp>
      <p:sp>
        <p:nvSpPr>
          <p:cNvPr id="7" name="Rectangle 6">
            <a:extLst>
              <a:ext uri="{FF2B5EF4-FFF2-40B4-BE49-F238E27FC236}">
                <a16:creationId xmlns:a16="http://schemas.microsoft.com/office/drawing/2014/main" id="{3004926C-3F6A-4BB0-B3F3-34A986C92C2C}"/>
              </a:ext>
            </a:extLst>
          </p:cNvPr>
          <p:cNvSpPr/>
          <p:nvPr/>
        </p:nvSpPr>
        <p:spPr bwMode="auto">
          <a:xfrm>
            <a:off x="6636737" y="2392863"/>
            <a:ext cx="1069848" cy="1169179"/>
          </a:xfrm>
          <a:prstGeom prst="rect">
            <a:avLst/>
          </a:prstGeom>
          <a:noFill/>
          <a:ln w="19050" cap="flat" cmpd="sng" algn="ctr">
            <a:solidFill>
              <a:schemeClr val="accent1"/>
            </a:solidFill>
            <a:prstDash val="dash"/>
            <a:miter lim="800000"/>
            <a:headEnd type="none" w="med" len="med"/>
            <a:tailEnd type="none" w="med" len="med"/>
          </a:ln>
          <a:effectLst/>
        </p:spPr>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577" eaLnBrk="1" hangingPunct="1">
              <a:lnSpc>
                <a:spcPct val="90000"/>
              </a:lnSpc>
              <a:defRPr/>
            </a:pPr>
            <a:br>
              <a:rPr lang="en-US" sz="1050" kern="0">
                <a:solidFill>
                  <a:srgbClr val="2F2F2F"/>
                </a:solidFill>
                <a:latin typeface="Segoe UI Semibold" panose="020B0702040204020203" pitchFamily="34" charset="0"/>
                <a:cs typeface="Segoe UI Semibold" panose="020B0702040204020203" pitchFamily="34" charset="0"/>
              </a:rPr>
            </a:br>
            <a:endParaRPr lang="en-US" sz="1050" kern="0">
              <a:solidFill>
                <a:srgbClr val="2F2F2F"/>
              </a:solidFill>
              <a:latin typeface="Segoe UI Semibold" panose="020B0702040204020203" pitchFamily="34" charset="0"/>
              <a:cs typeface="Segoe UI Semibold" panose="020B0702040204020203" pitchFamily="34" charset="0"/>
            </a:endParaRPr>
          </a:p>
        </p:txBody>
      </p:sp>
      <p:sp>
        <p:nvSpPr>
          <p:cNvPr id="37" name="Rectangle 36">
            <a:extLst>
              <a:ext uri="{FF2B5EF4-FFF2-40B4-BE49-F238E27FC236}">
                <a16:creationId xmlns:a16="http://schemas.microsoft.com/office/drawing/2014/main" id="{B1853161-D560-4007-A1C1-08412EBA8583}"/>
              </a:ext>
            </a:extLst>
          </p:cNvPr>
          <p:cNvSpPr/>
          <p:nvPr/>
        </p:nvSpPr>
        <p:spPr bwMode="auto">
          <a:xfrm>
            <a:off x="5100432" y="1715310"/>
            <a:ext cx="657083" cy="1098283"/>
          </a:xfrm>
          <a:prstGeom prst="rect">
            <a:avLst/>
          </a:prstGeom>
          <a:noFill/>
          <a:ln w="19050" cap="flat" cmpd="sng" algn="ctr">
            <a:solidFill>
              <a:schemeClr val="accent5"/>
            </a:solidFill>
            <a:prstDash val="dash"/>
            <a:miter lim="800000"/>
            <a:headEnd type="none" w="med" len="med"/>
            <a:tailEnd type="none" w="med" len="med"/>
          </a:ln>
          <a:effectLst/>
        </p:spPr>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defTabSz="685800" eaLnBrk="1" fontAlgn="auto" hangingPunct="1">
              <a:lnSpc>
                <a:spcPct val="90000"/>
              </a:lnSpc>
              <a:spcBef>
                <a:spcPts val="0"/>
              </a:spcBef>
              <a:defRPr/>
            </a:pPr>
            <a:r>
              <a:rPr lang="en-US" sz="825" b="1" kern="0">
                <a:gradFill>
                  <a:gsLst>
                    <a:gs pos="15190">
                      <a:srgbClr val="353535"/>
                    </a:gs>
                    <a:gs pos="43000">
                      <a:srgbClr val="353535"/>
                    </a:gs>
                  </a:gsLst>
                  <a:lin ang="5400000" scaled="0"/>
                </a:gradFill>
                <a:latin typeface="Segoe UI Semibold"/>
                <a:cs typeface="Segoe UI" panose="020B0502040204020203" pitchFamily="34" charset="0"/>
              </a:rPr>
              <a:t>Spoke 1</a:t>
            </a:r>
          </a:p>
        </p:txBody>
      </p:sp>
      <p:sp>
        <p:nvSpPr>
          <p:cNvPr id="33" name="Rectangle 32">
            <a:extLst>
              <a:ext uri="{FF2B5EF4-FFF2-40B4-BE49-F238E27FC236}">
                <a16:creationId xmlns:a16="http://schemas.microsoft.com/office/drawing/2014/main" id="{4CD52856-CE8B-44C8-BAAB-141EE5406730}"/>
              </a:ext>
            </a:extLst>
          </p:cNvPr>
          <p:cNvSpPr/>
          <p:nvPr/>
        </p:nvSpPr>
        <p:spPr bwMode="auto">
          <a:xfrm>
            <a:off x="5100432" y="2910105"/>
            <a:ext cx="657083" cy="1098283"/>
          </a:xfrm>
          <a:prstGeom prst="rect">
            <a:avLst/>
          </a:prstGeom>
          <a:noFill/>
          <a:ln w="19050" cap="flat" cmpd="sng" algn="ctr">
            <a:solidFill>
              <a:schemeClr val="accent5"/>
            </a:solidFill>
            <a:prstDash val="dash"/>
            <a:miter lim="800000"/>
            <a:headEnd type="none" w="med" len="med"/>
            <a:tailEnd type="none" w="med" len="med"/>
          </a:ln>
          <a:effectLst/>
        </p:spPr>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defTabSz="685800" eaLnBrk="1" fontAlgn="auto" hangingPunct="1">
              <a:lnSpc>
                <a:spcPct val="90000"/>
              </a:lnSpc>
              <a:spcBef>
                <a:spcPts val="0"/>
              </a:spcBef>
              <a:defRPr/>
            </a:pPr>
            <a:r>
              <a:rPr lang="en-US" sz="825" b="1" kern="0">
                <a:gradFill>
                  <a:gsLst>
                    <a:gs pos="15190">
                      <a:srgbClr val="353535"/>
                    </a:gs>
                    <a:gs pos="43000">
                      <a:srgbClr val="353535"/>
                    </a:gs>
                  </a:gsLst>
                  <a:lin ang="5400000" scaled="0"/>
                </a:gradFill>
                <a:latin typeface="Segoe UI Semibold"/>
                <a:cs typeface="Segoe UI" panose="020B0502040204020203" pitchFamily="34" charset="0"/>
              </a:rPr>
              <a:t>Spoke2</a:t>
            </a:r>
          </a:p>
        </p:txBody>
      </p:sp>
      <p:sp>
        <p:nvSpPr>
          <p:cNvPr id="9" name="TextBox 8">
            <a:extLst>
              <a:ext uri="{FF2B5EF4-FFF2-40B4-BE49-F238E27FC236}">
                <a16:creationId xmlns:a16="http://schemas.microsoft.com/office/drawing/2014/main" id="{CE92BB74-71DF-4F0D-8512-4C1E27BEFB1B}"/>
              </a:ext>
            </a:extLst>
          </p:cNvPr>
          <p:cNvSpPr txBox="1"/>
          <p:nvPr/>
        </p:nvSpPr>
        <p:spPr>
          <a:xfrm>
            <a:off x="6751313" y="2454905"/>
            <a:ext cx="939450" cy="114262"/>
          </a:xfrm>
          <a:prstGeom prst="rect">
            <a:avLst/>
          </a:prstGeom>
          <a:noFill/>
        </p:spPr>
        <p:txBody>
          <a:bodyPr wrap="square" lIns="0" tIns="0" rIns="0" bIns="0" rtlCol="0">
            <a:spAutoFit/>
          </a:bodyPr>
          <a:lstStyle/>
          <a:p>
            <a:pPr defTabSz="685800" eaLnBrk="1" fontAlgn="auto" hangingPunct="1">
              <a:lnSpc>
                <a:spcPct val="90000"/>
              </a:lnSpc>
              <a:spcBef>
                <a:spcPts val="0"/>
              </a:spcBef>
              <a:spcAft>
                <a:spcPts val="0"/>
              </a:spcAft>
              <a:defRPr/>
            </a:pPr>
            <a:r>
              <a:rPr lang="en-US" sz="825" b="1" kern="0" dirty="0">
                <a:gradFill>
                  <a:gsLst>
                    <a:gs pos="15190">
                      <a:srgbClr val="353535"/>
                    </a:gs>
                    <a:gs pos="43000">
                      <a:srgbClr val="353535"/>
                    </a:gs>
                  </a:gsLst>
                  <a:lin ang="5400000" scaled="0"/>
                </a:gradFill>
                <a:latin typeface="Segoe UI Semibold"/>
                <a:cs typeface="Segoe UI" panose="020B0502040204020203" pitchFamily="34" charset="0"/>
              </a:rPr>
              <a:t>HUB VNet</a:t>
            </a:r>
          </a:p>
        </p:txBody>
      </p:sp>
      <p:sp>
        <p:nvSpPr>
          <p:cNvPr id="10" name="TextBox 9">
            <a:extLst>
              <a:ext uri="{FF2B5EF4-FFF2-40B4-BE49-F238E27FC236}">
                <a16:creationId xmlns:a16="http://schemas.microsoft.com/office/drawing/2014/main" id="{0896D74C-9497-41B1-B628-8FD0D43A6436}"/>
              </a:ext>
            </a:extLst>
          </p:cNvPr>
          <p:cNvSpPr txBox="1"/>
          <p:nvPr/>
        </p:nvSpPr>
        <p:spPr>
          <a:xfrm>
            <a:off x="4959622" y="4104899"/>
            <a:ext cx="935351" cy="109132"/>
          </a:xfrm>
          <a:prstGeom prst="rect">
            <a:avLst/>
          </a:prstGeom>
          <a:noFill/>
        </p:spPr>
        <p:txBody>
          <a:bodyPr wrap="square" lIns="0" tIns="0" rIns="0" bIns="0" rtlCol="0">
            <a:spAutoFit/>
          </a:bodyPr>
          <a:lstStyle>
            <a:defPPr>
              <a:defRPr lang="en-US"/>
            </a:defPPr>
            <a:lvl1pPr marR="0" lvl="0" indent="0" algn="ctr" defTabSz="914400" fontAlgn="auto">
              <a:lnSpc>
                <a:spcPct val="90000"/>
              </a:lnSpc>
              <a:spcBef>
                <a:spcPts val="0"/>
              </a:spcBef>
              <a:spcAft>
                <a:spcPts val="600"/>
              </a:spcAft>
              <a:buClrTx/>
              <a:buSzTx/>
              <a:buFontTx/>
              <a:buNone/>
              <a:tabLst/>
              <a:defRPr kumimoji="0" sz="1050" b="0" i="0" u="none" strike="noStrike" cap="none" spc="0" normalizeH="0" baseline="0">
                <a:ln>
                  <a:noFill/>
                </a:ln>
                <a:solidFill>
                  <a:srgbClr val="0070C0"/>
                </a:solidFill>
                <a:effectLst/>
                <a:uLnTx/>
                <a:uFillTx/>
                <a:latin typeface="Segoe UI"/>
              </a:defRPr>
            </a:lvl1pPr>
          </a:lstStyle>
          <a:p>
            <a:pPr defTabSz="685800" eaLnBrk="1" hangingPunct="1">
              <a:spcAft>
                <a:spcPts val="450"/>
              </a:spcAft>
              <a:defRPr/>
            </a:pPr>
            <a:r>
              <a:rPr lang="en-US" sz="788">
                <a:latin typeface="Segoe UI Semibold"/>
              </a:rPr>
              <a:t>Spoke </a:t>
            </a:r>
            <a:r>
              <a:rPr lang="en-US" sz="788" err="1">
                <a:latin typeface="Segoe UI Semibold"/>
              </a:rPr>
              <a:t>VNets</a:t>
            </a:r>
            <a:endParaRPr lang="en-US" sz="788">
              <a:latin typeface="Segoe UI Semibold"/>
            </a:endParaRPr>
          </a:p>
        </p:txBody>
      </p:sp>
      <p:cxnSp>
        <p:nvCxnSpPr>
          <p:cNvPr id="13" name="Straight Arrow Connector 12">
            <a:extLst>
              <a:ext uri="{FF2B5EF4-FFF2-40B4-BE49-F238E27FC236}">
                <a16:creationId xmlns:a16="http://schemas.microsoft.com/office/drawing/2014/main" id="{7C945681-3D5E-4EA5-ABCA-BF828E016733}"/>
              </a:ext>
            </a:extLst>
          </p:cNvPr>
          <p:cNvCxnSpPr>
            <a:cxnSpLocks/>
          </p:cNvCxnSpPr>
          <p:nvPr/>
        </p:nvCxnSpPr>
        <p:spPr>
          <a:xfrm>
            <a:off x="7782094" y="2921450"/>
            <a:ext cx="751642" cy="10067"/>
          </a:xfrm>
          <a:prstGeom prst="straightConnector1">
            <a:avLst/>
          </a:prstGeom>
          <a:ln w="19050">
            <a:solidFill>
              <a:srgbClr val="107C10"/>
            </a:solidFill>
            <a:miter lim="800000"/>
            <a:headEnd type="arrow" w="lg" len="med"/>
            <a:tailEnd type="arrow" w="lg"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C60DF2C2-6852-487E-8D49-E61B789A8F8E}"/>
              </a:ext>
            </a:extLst>
          </p:cNvPr>
          <p:cNvCxnSpPr>
            <a:cxnSpLocks/>
          </p:cNvCxnSpPr>
          <p:nvPr/>
        </p:nvCxnSpPr>
        <p:spPr>
          <a:xfrm>
            <a:off x="7782094" y="3098795"/>
            <a:ext cx="751642" cy="0"/>
          </a:xfrm>
          <a:prstGeom prst="straightConnector1">
            <a:avLst/>
          </a:prstGeom>
          <a:ln w="19050">
            <a:solidFill>
              <a:srgbClr val="E81123"/>
            </a:solidFill>
            <a:miter lim="800000"/>
            <a:headEnd type="arrow" w="lg" len="med"/>
            <a:tailEnd type="arrow" w="lg" len="med"/>
          </a:ln>
        </p:spPr>
        <p:style>
          <a:lnRef idx="1">
            <a:schemeClr val="accent1"/>
          </a:lnRef>
          <a:fillRef idx="0">
            <a:schemeClr val="accent1"/>
          </a:fillRef>
          <a:effectRef idx="0">
            <a:schemeClr val="accent1"/>
          </a:effectRef>
          <a:fontRef idx="minor">
            <a:schemeClr val="tx1"/>
          </a:fontRef>
        </p:style>
      </p:cxnSp>
      <p:sp>
        <p:nvSpPr>
          <p:cNvPr id="15" name="Cross 14">
            <a:extLst>
              <a:ext uri="{FF2B5EF4-FFF2-40B4-BE49-F238E27FC236}">
                <a16:creationId xmlns:a16="http://schemas.microsoft.com/office/drawing/2014/main" id="{9A12EE42-C03F-41E0-8770-89638AE097F4}"/>
              </a:ext>
            </a:extLst>
          </p:cNvPr>
          <p:cNvSpPr/>
          <p:nvPr/>
        </p:nvSpPr>
        <p:spPr>
          <a:xfrm rot="2700000">
            <a:off x="8039940" y="2992334"/>
            <a:ext cx="235949" cy="212922"/>
          </a:xfrm>
          <a:prstGeom prst="plus">
            <a:avLst>
              <a:gd name="adj" fmla="val 33130"/>
            </a:avLst>
          </a:prstGeom>
          <a:solidFill>
            <a:srgbClr val="E81123"/>
          </a:solidFill>
          <a:ln w="50800" cap="flat" cmpd="sng" algn="ctr">
            <a:solidFill>
              <a:schemeClr val="bg1"/>
            </a:solidFill>
            <a:prstDash val="solid"/>
          </a:ln>
          <a:effectLst/>
        </p:spPr>
        <p:txBody>
          <a:bodyPr rtlCol="0" anchor="ctr"/>
          <a:lstStyle/>
          <a:p>
            <a:pPr algn="ctr" defTabSz="685775" eaLnBrk="1" fontAlgn="auto" hangingPunct="1">
              <a:spcBef>
                <a:spcPts val="0"/>
              </a:spcBef>
              <a:spcAft>
                <a:spcPts val="0"/>
              </a:spcAft>
              <a:defRPr/>
            </a:pPr>
            <a:endParaRPr lang="en-IE" sz="1350" kern="0">
              <a:solidFill>
                <a:srgbClr val="FFFFFF"/>
              </a:solidFill>
              <a:latin typeface="Segoe UI Semilight"/>
            </a:endParaRPr>
          </a:p>
        </p:txBody>
      </p:sp>
      <p:sp>
        <p:nvSpPr>
          <p:cNvPr id="18" name="Freeform: Shape 68">
            <a:extLst>
              <a:ext uri="{FF2B5EF4-FFF2-40B4-BE49-F238E27FC236}">
                <a16:creationId xmlns:a16="http://schemas.microsoft.com/office/drawing/2014/main" id="{4ADFD0BB-C1E1-4973-B4D4-BB5FF36EC435}"/>
              </a:ext>
            </a:extLst>
          </p:cNvPr>
          <p:cNvSpPr/>
          <p:nvPr/>
        </p:nvSpPr>
        <p:spPr bwMode="auto">
          <a:xfrm flipV="1">
            <a:off x="8155645" y="3266073"/>
            <a:ext cx="131480" cy="837502"/>
          </a:xfrm>
          <a:custGeom>
            <a:avLst/>
            <a:gdLst>
              <a:gd name="connsiteX0" fmla="*/ 0 w 0"/>
              <a:gd name="connsiteY0" fmla="*/ 2133600 h 2133600"/>
              <a:gd name="connsiteX1" fmla="*/ 0 w 0"/>
              <a:gd name="connsiteY1" fmla="*/ 0 h 2133600"/>
            </a:gdLst>
            <a:ahLst/>
            <a:cxnLst>
              <a:cxn ang="0">
                <a:pos x="connsiteX0" y="connsiteY0"/>
              </a:cxn>
              <a:cxn ang="0">
                <a:pos x="connsiteX1" y="connsiteY1"/>
              </a:cxn>
            </a:cxnLst>
            <a:rect l="l" t="t" r="r" b="b"/>
            <a:pathLst>
              <a:path h="2133600">
                <a:moveTo>
                  <a:pt x="0" y="2133600"/>
                </a:moveTo>
                <a:lnTo>
                  <a:pt x="0" y="0"/>
                </a:lnTo>
              </a:path>
            </a:pathLst>
          </a:custGeom>
          <a:noFill/>
          <a:ln w="19050">
            <a:solidFill>
              <a:schemeClr val="accent5"/>
            </a:solidFill>
            <a:prstDash val="sysDash"/>
            <a:headEnd type="none"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75" eaLnBrk="1" fontAlgn="auto" hangingPunct="1">
              <a:spcBef>
                <a:spcPts val="0"/>
              </a:spcBef>
              <a:spcAft>
                <a:spcPts val="0"/>
              </a:spcAft>
              <a:defRPr/>
            </a:pPr>
            <a:endParaRPr lang="en-US" sz="1050">
              <a:solidFill>
                <a:srgbClr val="FFFFFF"/>
              </a:solidFill>
              <a:latin typeface="Segoe UI"/>
            </a:endParaRPr>
          </a:p>
        </p:txBody>
      </p:sp>
      <p:sp>
        <p:nvSpPr>
          <p:cNvPr id="19" name="TextBox 18">
            <a:extLst>
              <a:ext uri="{FF2B5EF4-FFF2-40B4-BE49-F238E27FC236}">
                <a16:creationId xmlns:a16="http://schemas.microsoft.com/office/drawing/2014/main" id="{A1491CAD-000F-4EB2-B4D2-24270E7280E3}"/>
              </a:ext>
            </a:extLst>
          </p:cNvPr>
          <p:cNvSpPr txBox="1"/>
          <p:nvPr/>
        </p:nvSpPr>
        <p:spPr>
          <a:xfrm>
            <a:off x="6252435" y="1377518"/>
            <a:ext cx="1454150" cy="109132"/>
          </a:xfrm>
          <a:prstGeom prst="rect">
            <a:avLst/>
          </a:prstGeom>
          <a:noFill/>
        </p:spPr>
        <p:txBody>
          <a:bodyPr wrap="square" lIns="0" tIns="0" rIns="0" bIns="0" rtlCol="0">
            <a:spAutoFit/>
          </a:bodyPr>
          <a:lstStyle/>
          <a:p>
            <a:pPr algn="ctr" defTabSz="685800" eaLnBrk="1" fontAlgn="auto" hangingPunct="1">
              <a:lnSpc>
                <a:spcPct val="90000"/>
              </a:lnSpc>
              <a:spcBef>
                <a:spcPts val="0"/>
              </a:spcBef>
              <a:spcAft>
                <a:spcPts val="450"/>
              </a:spcAft>
              <a:defRPr/>
            </a:pPr>
            <a:r>
              <a:rPr lang="en-US" sz="788" dirty="0">
                <a:gradFill>
                  <a:gsLst>
                    <a:gs pos="2917">
                      <a:srgbClr val="2F2F2F"/>
                    </a:gs>
                    <a:gs pos="30000">
                      <a:srgbClr val="2F2F2F"/>
                    </a:gs>
                  </a:gsLst>
                  <a:lin ang="5400000" scaled="0"/>
                </a:gradFill>
                <a:latin typeface="Segoe UI Semibold"/>
              </a:rPr>
              <a:t>L3-L7 Connectivity Policies</a:t>
            </a:r>
          </a:p>
        </p:txBody>
      </p:sp>
      <p:sp>
        <p:nvSpPr>
          <p:cNvPr id="21" name="Freeform: Shape 68">
            <a:extLst>
              <a:ext uri="{FF2B5EF4-FFF2-40B4-BE49-F238E27FC236}">
                <a16:creationId xmlns:a16="http://schemas.microsoft.com/office/drawing/2014/main" id="{C482E523-AF52-4E34-8B21-FD5AF421B409}"/>
              </a:ext>
            </a:extLst>
          </p:cNvPr>
          <p:cNvSpPr/>
          <p:nvPr/>
        </p:nvSpPr>
        <p:spPr bwMode="auto">
          <a:xfrm rot="10800000" flipV="1">
            <a:off x="7996505" y="2141776"/>
            <a:ext cx="170343" cy="702992"/>
          </a:xfrm>
          <a:custGeom>
            <a:avLst/>
            <a:gdLst>
              <a:gd name="connsiteX0" fmla="*/ 0 w 0"/>
              <a:gd name="connsiteY0" fmla="*/ 2133600 h 2133600"/>
              <a:gd name="connsiteX1" fmla="*/ 0 w 0"/>
              <a:gd name="connsiteY1" fmla="*/ 0 h 2133600"/>
            </a:gdLst>
            <a:ahLst/>
            <a:cxnLst>
              <a:cxn ang="0">
                <a:pos x="connsiteX0" y="connsiteY0"/>
              </a:cxn>
              <a:cxn ang="0">
                <a:pos x="connsiteX1" y="connsiteY1"/>
              </a:cxn>
            </a:cxnLst>
            <a:rect l="l" t="t" r="r" b="b"/>
            <a:pathLst>
              <a:path h="2133600">
                <a:moveTo>
                  <a:pt x="0" y="2133600"/>
                </a:moveTo>
                <a:lnTo>
                  <a:pt x="0" y="0"/>
                </a:lnTo>
              </a:path>
            </a:pathLst>
          </a:custGeom>
          <a:noFill/>
          <a:ln w="19050">
            <a:solidFill>
              <a:schemeClr val="accent5"/>
            </a:solidFill>
            <a:prstDash val="sysDash"/>
            <a:headEnd type="none"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75" eaLnBrk="1" fontAlgn="auto" hangingPunct="1">
              <a:spcBef>
                <a:spcPts val="0"/>
              </a:spcBef>
              <a:spcAft>
                <a:spcPts val="0"/>
              </a:spcAft>
              <a:defRPr/>
            </a:pPr>
            <a:endParaRPr lang="en-US" sz="1050">
              <a:solidFill>
                <a:srgbClr val="FFFFFF"/>
              </a:solidFill>
              <a:latin typeface="Segoe UI"/>
            </a:endParaRPr>
          </a:p>
        </p:txBody>
      </p:sp>
      <p:sp>
        <p:nvSpPr>
          <p:cNvPr id="22" name="TextBox 21">
            <a:extLst>
              <a:ext uri="{FF2B5EF4-FFF2-40B4-BE49-F238E27FC236}">
                <a16:creationId xmlns:a16="http://schemas.microsoft.com/office/drawing/2014/main" id="{143FE3F3-0E5A-4581-A8E4-778F56B5E479}"/>
              </a:ext>
            </a:extLst>
          </p:cNvPr>
          <p:cNvSpPr txBox="1"/>
          <p:nvPr/>
        </p:nvSpPr>
        <p:spPr>
          <a:xfrm>
            <a:off x="7373843" y="1651623"/>
            <a:ext cx="1586009" cy="327397"/>
          </a:xfrm>
          <a:prstGeom prst="rect">
            <a:avLst/>
          </a:prstGeom>
          <a:noFill/>
        </p:spPr>
        <p:txBody>
          <a:bodyPr wrap="square" lIns="0" tIns="0" rIns="0" bIns="0" rtlCol="0">
            <a:spAutoFit/>
          </a:bodyPr>
          <a:lstStyle>
            <a:defPPr>
              <a:defRPr lang="en-US"/>
            </a:defPPr>
            <a:lvl1pPr marR="0" lvl="0" indent="0" algn="ctr" defTabSz="914400" fontAlgn="auto">
              <a:lnSpc>
                <a:spcPct val="90000"/>
              </a:lnSpc>
              <a:spcBef>
                <a:spcPts val="0"/>
              </a:spcBef>
              <a:spcAft>
                <a:spcPts val="600"/>
              </a:spcAft>
              <a:buClrTx/>
              <a:buSzTx/>
              <a:buFontTx/>
              <a:buNone/>
              <a:tabLst/>
              <a:defRPr kumimoji="0" sz="1100" b="0" i="0" u="none" strike="noStrike" cap="none" spc="0" normalizeH="0" baseline="0">
                <a:ln>
                  <a:noFill/>
                </a:ln>
                <a:gradFill>
                  <a:gsLst>
                    <a:gs pos="2917">
                      <a:srgbClr val="2F2F2F"/>
                    </a:gs>
                    <a:gs pos="30000">
                      <a:srgbClr val="2F2F2F"/>
                    </a:gs>
                  </a:gsLst>
                  <a:lin ang="5400000" scaled="0"/>
                </a:gradFill>
                <a:effectLst/>
                <a:uLnTx/>
                <a:uFillTx/>
                <a:latin typeface="Segoe UI"/>
              </a:defRPr>
            </a:lvl1pPr>
          </a:lstStyle>
          <a:p>
            <a:pPr defTabSz="685800" eaLnBrk="1" hangingPunct="1">
              <a:spcAft>
                <a:spcPts val="450"/>
              </a:spcAft>
              <a:defRPr/>
            </a:pPr>
            <a:r>
              <a:rPr lang="en-US" sz="788">
                <a:latin typeface="Segoe UI Semibold"/>
              </a:rPr>
              <a:t>NAT, Network and Application traffic filtering rules allows Inbound/Outbound access </a:t>
            </a:r>
          </a:p>
        </p:txBody>
      </p:sp>
      <p:sp>
        <p:nvSpPr>
          <p:cNvPr id="23" name="TextBox 22">
            <a:extLst>
              <a:ext uri="{FF2B5EF4-FFF2-40B4-BE49-F238E27FC236}">
                <a16:creationId xmlns:a16="http://schemas.microsoft.com/office/drawing/2014/main" id="{6EE292A6-D918-4464-B10A-454E1AA5E878}"/>
              </a:ext>
            </a:extLst>
          </p:cNvPr>
          <p:cNvSpPr txBox="1"/>
          <p:nvPr/>
        </p:nvSpPr>
        <p:spPr>
          <a:xfrm>
            <a:off x="7723530" y="4190323"/>
            <a:ext cx="864230" cy="218265"/>
          </a:xfrm>
          <a:prstGeom prst="rect">
            <a:avLst/>
          </a:prstGeom>
          <a:noFill/>
        </p:spPr>
        <p:txBody>
          <a:bodyPr wrap="square" lIns="0" tIns="0" rIns="0" bIns="0" rtlCol="0">
            <a:spAutoFit/>
          </a:bodyPr>
          <a:lstStyle>
            <a:defPPr>
              <a:defRPr lang="en-US"/>
            </a:defPPr>
            <a:lvl1pPr marR="0" lvl="0" indent="0" algn="ctr" defTabSz="914400" fontAlgn="auto">
              <a:lnSpc>
                <a:spcPct val="90000"/>
              </a:lnSpc>
              <a:spcBef>
                <a:spcPts val="0"/>
              </a:spcBef>
              <a:spcAft>
                <a:spcPts val="600"/>
              </a:spcAft>
              <a:buClrTx/>
              <a:buSzTx/>
              <a:buFontTx/>
              <a:buNone/>
              <a:tabLst/>
              <a:defRPr kumimoji="0" sz="1100" b="0" i="0" u="none" strike="noStrike" cap="none" spc="0" normalizeH="0" baseline="0">
                <a:ln>
                  <a:noFill/>
                </a:ln>
                <a:gradFill>
                  <a:gsLst>
                    <a:gs pos="2917">
                      <a:srgbClr val="2F2F2F"/>
                    </a:gs>
                    <a:gs pos="30000">
                      <a:srgbClr val="2F2F2F"/>
                    </a:gs>
                  </a:gsLst>
                  <a:lin ang="5400000" scaled="0"/>
                </a:gradFill>
                <a:effectLst/>
                <a:uLnTx/>
                <a:uFillTx/>
                <a:latin typeface="Segoe UI"/>
              </a:defRPr>
            </a:lvl1pPr>
          </a:lstStyle>
          <a:p>
            <a:pPr defTabSz="685800" eaLnBrk="1" hangingPunct="1">
              <a:spcAft>
                <a:spcPts val="450"/>
              </a:spcAft>
              <a:defRPr/>
            </a:pPr>
            <a:r>
              <a:rPr lang="en-US" sz="788" dirty="0">
                <a:latin typeface="Segoe UI Semibold"/>
              </a:rPr>
              <a:t>Traffic is denied by default</a:t>
            </a:r>
          </a:p>
        </p:txBody>
      </p:sp>
      <p:sp>
        <p:nvSpPr>
          <p:cNvPr id="25" name="TextBox 24">
            <a:extLst>
              <a:ext uri="{FF2B5EF4-FFF2-40B4-BE49-F238E27FC236}">
                <a16:creationId xmlns:a16="http://schemas.microsoft.com/office/drawing/2014/main" id="{850C1190-8155-4802-842B-DACD4A85CBD9}"/>
              </a:ext>
            </a:extLst>
          </p:cNvPr>
          <p:cNvSpPr txBox="1"/>
          <p:nvPr/>
        </p:nvSpPr>
        <p:spPr>
          <a:xfrm>
            <a:off x="6889846" y="4751815"/>
            <a:ext cx="836252" cy="109132"/>
          </a:xfrm>
          <a:prstGeom prst="rect">
            <a:avLst/>
          </a:prstGeom>
          <a:noFill/>
        </p:spPr>
        <p:txBody>
          <a:bodyPr wrap="square" lIns="0" tIns="0" rIns="0" bIns="0" rtlCol="0">
            <a:spAutoFit/>
          </a:bodyPr>
          <a:lstStyle/>
          <a:p>
            <a:pPr algn="ctr" defTabSz="685800" eaLnBrk="1" fontAlgn="auto" hangingPunct="1">
              <a:lnSpc>
                <a:spcPct val="90000"/>
              </a:lnSpc>
              <a:spcBef>
                <a:spcPts val="0"/>
              </a:spcBef>
              <a:spcAft>
                <a:spcPts val="450"/>
              </a:spcAft>
              <a:defRPr/>
            </a:pPr>
            <a:r>
              <a:rPr lang="en-US" sz="788" dirty="0">
                <a:solidFill>
                  <a:srgbClr val="0070C0"/>
                </a:solidFill>
                <a:latin typeface="Segoe UI Semibold"/>
              </a:rPr>
              <a:t>On-Premises</a:t>
            </a:r>
          </a:p>
        </p:txBody>
      </p:sp>
      <p:sp>
        <p:nvSpPr>
          <p:cNvPr id="28" name="TextBox 27">
            <a:extLst>
              <a:ext uri="{FF2B5EF4-FFF2-40B4-BE49-F238E27FC236}">
                <a16:creationId xmlns:a16="http://schemas.microsoft.com/office/drawing/2014/main" id="{9B2459F3-18DF-4C0D-A90A-550F9D259092}"/>
              </a:ext>
            </a:extLst>
          </p:cNvPr>
          <p:cNvSpPr txBox="1"/>
          <p:nvPr/>
        </p:nvSpPr>
        <p:spPr>
          <a:xfrm>
            <a:off x="5871638" y="4190323"/>
            <a:ext cx="997463" cy="218265"/>
          </a:xfrm>
          <a:prstGeom prst="rect">
            <a:avLst/>
          </a:prstGeom>
          <a:noFill/>
        </p:spPr>
        <p:txBody>
          <a:bodyPr wrap="square" lIns="0" tIns="0" rIns="0" bIns="0" rtlCol="0">
            <a:spAutoFit/>
          </a:bodyPr>
          <a:lstStyle>
            <a:defPPr>
              <a:defRPr lang="en-US"/>
            </a:defPPr>
            <a:lvl1pPr marR="0" lvl="0" indent="0" algn="ctr" defTabSz="914400" fontAlgn="auto">
              <a:lnSpc>
                <a:spcPct val="90000"/>
              </a:lnSpc>
              <a:spcBef>
                <a:spcPts val="0"/>
              </a:spcBef>
              <a:spcAft>
                <a:spcPts val="600"/>
              </a:spcAft>
              <a:buClrTx/>
              <a:buSzTx/>
              <a:buFontTx/>
              <a:buNone/>
              <a:tabLst/>
              <a:defRPr kumimoji="0" sz="1100" b="0" i="0" u="none" strike="noStrike" cap="none" spc="0" normalizeH="0" baseline="0">
                <a:ln>
                  <a:noFill/>
                </a:ln>
                <a:gradFill>
                  <a:gsLst>
                    <a:gs pos="2917">
                      <a:srgbClr val="2F2F2F"/>
                    </a:gs>
                    <a:gs pos="30000">
                      <a:srgbClr val="2F2F2F"/>
                    </a:gs>
                  </a:gsLst>
                  <a:lin ang="5400000" scaled="0"/>
                </a:gradFill>
                <a:effectLst/>
                <a:uLnTx/>
                <a:uFillTx/>
                <a:latin typeface="Segoe UI"/>
              </a:defRPr>
            </a:lvl1pPr>
          </a:lstStyle>
          <a:p>
            <a:pPr defTabSz="685800" eaLnBrk="1" hangingPunct="1">
              <a:spcAft>
                <a:spcPts val="450"/>
              </a:spcAft>
              <a:defRPr/>
            </a:pPr>
            <a:r>
              <a:rPr lang="en-US" sz="788">
                <a:latin typeface="Segoe UI Semibold"/>
              </a:rPr>
              <a:t>Azure to On-Prem traffic filtering</a:t>
            </a:r>
          </a:p>
        </p:txBody>
      </p:sp>
      <p:grpSp>
        <p:nvGrpSpPr>
          <p:cNvPr id="77" name="Group 76">
            <a:extLst>
              <a:ext uri="{FF2B5EF4-FFF2-40B4-BE49-F238E27FC236}">
                <a16:creationId xmlns:a16="http://schemas.microsoft.com/office/drawing/2014/main" id="{E4B5D497-CAB6-4CC6-99A4-88A8A0B7092B}"/>
              </a:ext>
            </a:extLst>
          </p:cNvPr>
          <p:cNvGrpSpPr/>
          <p:nvPr/>
        </p:nvGrpSpPr>
        <p:grpSpPr>
          <a:xfrm>
            <a:off x="7067715" y="4183997"/>
            <a:ext cx="457200" cy="499704"/>
            <a:chOff x="7497411" y="5482913"/>
            <a:chExt cx="840140" cy="840138"/>
          </a:xfrm>
        </p:grpSpPr>
        <p:grpSp>
          <p:nvGrpSpPr>
            <p:cNvPr id="65" name="Group 14">
              <a:extLst>
                <a:ext uri="{FF2B5EF4-FFF2-40B4-BE49-F238E27FC236}">
                  <a16:creationId xmlns:a16="http://schemas.microsoft.com/office/drawing/2014/main" id="{A033D591-1135-4C28-B6FF-297F85E95381}"/>
                </a:ext>
              </a:extLst>
            </p:cNvPr>
            <p:cNvGrpSpPr>
              <a:grpSpLocks noChangeAspect="1"/>
            </p:cNvGrpSpPr>
            <p:nvPr/>
          </p:nvGrpSpPr>
          <p:grpSpPr bwMode="auto">
            <a:xfrm>
              <a:off x="7697436" y="5701112"/>
              <a:ext cx="440090" cy="403738"/>
              <a:chOff x="4676" y="4145"/>
              <a:chExt cx="339" cy="311"/>
            </a:xfrm>
          </p:grpSpPr>
          <p:sp>
            <p:nvSpPr>
              <p:cNvPr id="67" name="Rectangle 15">
                <a:extLst>
                  <a:ext uri="{FF2B5EF4-FFF2-40B4-BE49-F238E27FC236}">
                    <a16:creationId xmlns:a16="http://schemas.microsoft.com/office/drawing/2014/main" id="{CBA2D674-D146-4010-A16A-034DCC7F4555}"/>
                  </a:ext>
                </a:extLst>
              </p:cNvPr>
              <p:cNvSpPr>
                <a:spLocks noChangeArrowheads="1"/>
              </p:cNvSpPr>
              <p:nvPr/>
            </p:nvSpPr>
            <p:spPr bwMode="auto">
              <a:xfrm>
                <a:off x="4745" y="4145"/>
                <a:ext cx="199" cy="311"/>
              </a:xfrm>
              <a:prstGeom prst="rect">
                <a:avLst/>
              </a:prstGeom>
              <a:noFill/>
              <a:ln w="1905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75" eaLnBrk="1" fontAlgn="auto" hangingPunct="1">
                  <a:spcBef>
                    <a:spcPts val="0"/>
                  </a:spcBef>
                  <a:spcAft>
                    <a:spcPts val="0"/>
                  </a:spcAft>
                  <a:defRPr/>
                </a:pPr>
                <a:endParaRPr lang="en-US" sz="1324">
                  <a:solidFill>
                    <a:srgbClr val="1A1A1A"/>
                  </a:solidFill>
                  <a:latin typeface="Segoe UI"/>
                </a:endParaRPr>
              </a:p>
            </p:txBody>
          </p:sp>
          <p:sp>
            <p:nvSpPr>
              <p:cNvPr id="68" name="Line 16">
                <a:extLst>
                  <a:ext uri="{FF2B5EF4-FFF2-40B4-BE49-F238E27FC236}">
                    <a16:creationId xmlns:a16="http://schemas.microsoft.com/office/drawing/2014/main" id="{D7A3CAD3-C857-4EF4-90A9-8B7970199476}"/>
                  </a:ext>
                </a:extLst>
              </p:cNvPr>
              <p:cNvSpPr>
                <a:spLocks noChangeShapeType="1"/>
              </p:cNvSpPr>
              <p:nvPr/>
            </p:nvSpPr>
            <p:spPr bwMode="auto">
              <a:xfrm>
                <a:off x="4676" y="4456"/>
                <a:ext cx="339" cy="0"/>
              </a:xfrm>
              <a:prstGeom prst="line">
                <a:avLst/>
              </a:prstGeom>
              <a:noFill/>
              <a:ln w="190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775" eaLnBrk="1" fontAlgn="auto" hangingPunct="1">
                  <a:spcBef>
                    <a:spcPts val="0"/>
                  </a:spcBef>
                  <a:spcAft>
                    <a:spcPts val="0"/>
                  </a:spcAft>
                  <a:defRPr/>
                </a:pPr>
                <a:endParaRPr lang="en-US" sz="1324">
                  <a:solidFill>
                    <a:srgbClr val="1A1A1A"/>
                  </a:solidFill>
                  <a:latin typeface="Segoe UI"/>
                </a:endParaRPr>
              </a:p>
            </p:txBody>
          </p:sp>
          <p:sp>
            <p:nvSpPr>
              <p:cNvPr id="69" name="Rectangle 17">
                <a:extLst>
                  <a:ext uri="{FF2B5EF4-FFF2-40B4-BE49-F238E27FC236}">
                    <a16:creationId xmlns:a16="http://schemas.microsoft.com/office/drawing/2014/main" id="{25D4AE8B-8603-4D9C-9C6E-D89CCB0F9E68}"/>
                  </a:ext>
                </a:extLst>
              </p:cNvPr>
              <p:cNvSpPr>
                <a:spLocks noChangeArrowheads="1"/>
              </p:cNvSpPr>
              <p:nvPr/>
            </p:nvSpPr>
            <p:spPr bwMode="auto">
              <a:xfrm>
                <a:off x="4779" y="4179"/>
                <a:ext cx="50" cy="50"/>
              </a:xfrm>
              <a:prstGeom prst="rect">
                <a:avLst/>
              </a:prstGeom>
              <a:noFill/>
              <a:ln w="1905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75" eaLnBrk="1" fontAlgn="auto" hangingPunct="1">
                  <a:spcBef>
                    <a:spcPts val="0"/>
                  </a:spcBef>
                  <a:spcAft>
                    <a:spcPts val="0"/>
                  </a:spcAft>
                  <a:defRPr/>
                </a:pPr>
                <a:endParaRPr lang="en-US" sz="1324">
                  <a:solidFill>
                    <a:srgbClr val="1A1A1A"/>
                  </a:solidFill>
                  <a:latin typeface="Segoe UI"/>
                </a:endParaRPr>
              </a:p>
            </p:txBody>
          </p:sp>
          <p:sp>
            <p:nvSpPr>
              <p:cNvPr id="70" name="Rectangle 18">
                <a:extLst>
                  <a:ext uri="{FF2B5EF4-FFF2-40B4-BE49-F238E27FC236}">
                    <a16:creationId xmlns:a16="http://schemas.microsoft.com/office/drawing/2014/main" id="{A928F392-BABE-4B68-9385-D165C8C7E985}"/>
                  </a:ext>
                </a:extLst>
              </p:cNvPr>
              <p:cNvSpPr>
                <a:spLocks noChangeArrowheads="1"/>
              </p:cNvSpPr>
              <p:nvPr/>
            </p:nvSpPr>
            <p:spPr bwMode="auto">
              <a:xfrm>
                <a:off x="4862" y="4179"/>
                <a:ext cx="48" cy="50"/>
              </a:xfrm>
              <a:prstGeom prst="rect">
                <a:avLst/>
              </a:prstGeom>
              <a:noFill/>
              <a:ln w="1905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75" eaLnBrk="1" fontAlgn="auto" hangingPunct="1">
                  <a:spcBef>
                    <a:spcPts val="0"/>
                  </a:spcBef>
                  <a:spcAft>
                    <a:spcPts val="0"/>
                  </a:spcAft>
                  <a:defRPr/>
                </a:pPr>
                <a:endParaRPr lang="en-US" sz="1324">
                  <a:solidFill>
                    <a:srgbClr val="1A1A1A"/>
                  </a:solidFill>
                  <a:latin typeface="Segoe UI"/>
                </a:endParaRPr>
              </a:p>
            </p:txBody>
          </p:sp>
          <p:sp>
            <p:nvSpPr>
              <p:cNvPr id="71" name="Rectangle 19">
                <a:extLst>
                  <a:ext uri="{FF2B5EF4-FFF2-40B4-BE49-F238E27FC236}">
                    <a16:creationId xmlns:a16="http://schemas.microsoft.com/office/drawing/2014/main" id="{15DFE982-484B-4C7B-964A-0AE44DB10DF9}"/>
                  </a:ext>
                </a:extLst>
              </p:cNvPr>
              <p:cNvSpPr>
                <a:spLocks noChangeArrowheads="1"/>
              </p:cNvSpPr>
              <p:nvPr/>
            </p:nvSpPr>
            <p:spPr bwMode="auto">
              <a:xfrm>
                <a:off x="4779" y="4262"/>
                <a:ext cx="50" cy="50"/>
              </a:xfrm>
              <a:prstGeom prst="rect">
                <a:avLst/>
              </a:prstGeom>
              <a:noFill/>
              <a:ln w="1905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75" eaLnBrk="1" fontAlgn="auto" hangingPunct="1">
                  <a:spcBef>
                    <a:spcPts val="0"/>
                  </a:spcBef>
                  <a:spcAft>
                    <a:spcPts val="0"/>
                  </a:spcAft>
                  <a:defRPr/>
                </a:pPr>
                <a:endParaRPr lang="en-US" sz="1324">
                  <a:solidFill>
                    <a:srgbClr val="1A1A1A"/>
                  </a:solidFill>
                  <a:latin typeface="Segoe UI"/>
                </a:endParaRPr>
              </a:p>
            </p:txBody>
          </p:sp>
          <p:sp>
            <p:nvSpPr>
              <p:cNvPr id="72" name="Rectangle 20">
                <a:extLst>
                  <a:ext uri="{FF2B5EF4-FFF2-40B4-BE49-F238E27FC236}">
                    <a16:creationId xmlns:a16="http://schemas.microsoft.com/office/drawing/2014/main" id="{7781BFDC-A857-4D27-B711-40070FEA2826}"/>
                  </a:ext>
                </a:extLst>
              </p:cNvPr>
              <p:cNvSpPr>
                <a:spLocks noChangeArrowheads="1"/>
              </p:cNvSpPr>
              <p:nvPr/>
            </p:nvSpPr>
            <p:spPr bwMode="auto">
              <a:xfrm>
                <a:off x="4862" y="4262"/>
                <a:ext cx="48" cy="50"/>
              </a:xfrm>
              <a:prstGeom prst="rect">
                <a:avLst/>
              </a:prstGeom>
              <a:noFill/>
              <a:ln w="1905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75" eaLnBrk="1" fontAlgn="auto" hangingPunct="1">
                  <a:spcBef>
                    <a:spcPts val="0"/>
                  </a:spcBef>
                  <a:spcAft>
                    <a:spcPts val="0"/>
                  </a:spcAft>
                  <a:defRPr/>
                </a:pPr>
                <a:endParaRPr lang="en-US" sz="1324">
                  <a:solidFill>
                    <a:srgbClr val="1A1A1A"/>
                  </a:solidFill>
                  <a:latin typeface="Segoe UI"/>
                </a:endParaRPr>
              </a:p>
            </p:txBody>
          </p:sp>
          <p:sp>
            <p:nvSpPr>
              <p:cNvPr id="73" name="Rectangle 21">
                <a:extLst>
                  <a:ext uri="{FF2B5EF4-FFF2-40B4-BE49-F238E27FC236}">
                    <a16:creationId xmlns:a16="http://schemas.microsoft.com/office/drawing/2014/main" id="{EA691CE2-C32E-45FB-86C5-3D4B52F07CFC}"/>
                  </a:ext>
                </a:extLst>
              </p:cNvPr>
              <p:cNvSpPr>
                <a:spLocks noChangeArrowheads="1"/>
              </p:cNvSpPr>
              <p:nvPr/>
            </p:nvSpPr>
            <p:spPr bwMode="auto">
              <a:xfrm>
                <a:off x="4804" y="4379"/>
                <a:ext cx="83" cy="77"/>
              </a:xfrm>
              <a:prstGeom prst="rect">
                <a:avLst/>
              </a:prstGeom>
              <a:noFill/>
              <a:ln w="1905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75" eaLnBrk="1" fontAlgn="auto" hangingPunct="1">
                  <a:spcBef>
                    <a:spcPts val="0"/>
                  </a:spcBef>
                  <a:spcAft>
                    <a:spcPts val="0"/>
                  </a:spcAft>
                  <a:defRPr/>
                </a:pPr>
                <a:endParaRPr lang="en-US" sz="1324">
                  <a:solidFill>
                    <a:srgbClr val="1A1A1A"/>
                  </a:solidFill>
                  <a:latin typeface="Segoe UI"/>
                </a:endParaRPr>
              </a:p>
            </p:txBody>
          </p:sp>
          <p:sp>
            <p:nvSpPr>
              <p:cNvPr id="74" name="Line 22">
                <a:extLst>
                  <a:ext uri="{FF2B5EF4-FFF2-40B4-BE49-F238E27FC236}">
                    <a16:creationId xmlns:a16="http://schemas.microsoft.com/office/drawing/2014/main" id="{4937BE4F-B068-44EC-8FC9-2555B7B51B52}"/>
                  </a:ext>
                </a:extLst>
              </p:cNvPr>
              <p:cNvSpPr>
                <a:spLocks noChangeShapeType="1"/>
              </p:cNvSpPr>
              <p:nvPr/>
            </p:nvSpPr>
            <p:spPr bwMode="auto">
              <a:xfrm>
                <a:off x="4846" y="4379"/>
                <a:ext cx="0" cy="77"/>
              </a:xfrm>
              <a:prstGeom prst="line">
                <a:avLst/>
              </a:prstGeom>
              <a:noFill/>
              <a:ln w="190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775" eaLnBrk="1" fontAlgn="auto" hangingPunct="1">
                  <a:spcBef>
                    <a:spcPts val="0"/>
                  </a:spcBef>
                  <a:spcAft>
                    <a:spcPts val="0"/>
                  </a:spcAft>
                  <a:defRPr/>
                </a:pPr>
                <a:endParaRPr lang="en-US" sz="1324">
                  <a:solidFill>
                    <a:srgbClr val="1A1A1A"/>
                  </a:solidFill>
                  <a:latin typeface="Segoe UI"/>
                </a:endParaRPr>
              </a:p>
            </p:txBody>
          </p:sp>
        </p:grpSp>
        <p:sp>
          <p:nvSpPr>
            <p:cNvPr id="76" name="Oval 75">
              <a:extLst>
                <a:ext uri="{FF2B5EF4-FFF2-40B4-BE49-F238E27FC236}">
                  <a16:creationId xmlns:a16="http://schemas.microsoft.com/office/drawing/2014/main" id="{B06976D9-B286-4D88-9759-F9AB15A69C60}"/>
                </a:ext>
              </a:extLst>
            </p:cNvPr>
            <p:cNvSpPr/>
            <p:nvPr/>
          </p:nvSpPr>
          <p:spPr bwMode="auto">
            <a:xfrm>
              <a:off x="7497411" y="5482913"/>
              <a:ext cx="840140" cy="840138"/>
            </a:xfrm>
            <a:prstGeom prst="ellipse">
              <a:avLst/>
            </a:prstGeom>
            <a:noFill/>
            <a:ln w="1905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75" eaLnBrk="1" fontAlgn="auto" hangingPunct="1">
                <a:spcBef>
                  <a:spcPts val="0"/>
                </a:spcBef>
                <a:spcAft>
                  <a:spcPts val="0"/>
                </a:spcAft>
                <a:defRPr/>
              </a:pPr>
              <a:endParaRPr lang="en-US" sz="1324">
                <a:solidFill>
                  <a:srgbClr val="1A1A1A"/>
                </a:solidFill>
                <a:latin typeface="Segoe UI"/>
              </a:endParaRPr>
            </a:p>
          </p:txBody>
        </p:sp>
      </p:grpSp>
      <p:sp>
        <p:nvSpPr>
          <p:cNvPr id="81" name="Freeform: Shape 80">
            <a:extLst>
              <a:ext uri="{FF2B5EF4-FFF2-40B4-BE49-F238E27FC236}">
                <a16:creationId xmlns:a16="http://schemas.microsoft.com/office/drawing/2014/main" id="{6F8E4184-6BEE-46FC-9946-1A6CE7E6AFFA}"/>
              </a:ext>
            </a:extLst>
          </p:cNvPr>
          <p:cNvSpPr/>
          <p:nvPr/>
        </p:nvSpPr>
        <p:spPr bwMode="auto">
          <a:xfrm>
            <a:off x="6370370" y="3915418"/>
            <a:ext cx="919062" cy="189481"/>
          </a:xfrm>
          <a:custGeom>
            <a:avLst/>
            <a:gdLst>
              <a:gd name="connsiteX0" fmla="*/ 944880 w 944880"/>
              <a:gd name="connsiteY0" fmla="*/ 0 h 137160"/>
              <a:gd name="connsiteX1" fmla="*/ 0 w 944880"/>
              <a:gd name="connsiteY1" fmla="*/ 0 h 137160"/>
              <a:gd name="connsiteX2" fmla="*/ 0 w 944880"/>
              <a:gd name="connsiteY2" fmla="*/ 137160 h 137160"/>
            </a:gdLst>
            <a:ahLst/>
            <a:cxnLst>
              <a:cxn ang="0">
                <a:pos x="connsiteX0" y="connsiteY0"/>
              </a:cxn>
              <a:cxn ang="0">
                <a:pos x="connsiteX1" y="connsiteY1"/>
              </a:cxn>
              <a:cxn ang="0">
                <a:pos x="connsiteX2" y="connsiteY2"/>
              </a:cxn>
            </a:cxnLst>
            <a:rect l="l" t="t" r="r" b="b"/>
            <a:pathLst>
              <a:path w="944880" h="137160">
                <a:moveTo>
                  <a:pt x="944880" y="0"/>
                </a:moveTo>
                <a:lnTo>
                  <a:pt x="0" y="0"/>
                </a:lnTo>
                <a:lnTo>
                  <a:pt x="0" y="137160"/>
                </a:lnTo>
              </a:path>
            </a:pathLst>
          </a:custGeom>
          <a:noFill/>
          <a:ln w="19050">
            <a:solidFill>
              <a:schemeClr val="accent5"/>
            </a:solidFill>
            <a:prstDash val="sysDash"/>
            <a:headEnd type="none"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75" eaLnBrk="1" fontAlgn="auto" hangingPunct="1">
              <a:spcBef>
                <a:spcPts val="0"/>
              </a:spcBef>
              <a:spcAft>
                <a:spcPts val="0"/>
              </a:spcAft>
              <a:defRPr/>
            </a:pPr>
            <a:endParaRPr lang="en-US" sz="1324">
              <a:solidFill>
                <a:srgbClr val="FFFFFF"/>
              </a:solidFill>
              <a:latin typeface="Segoe UI"/>
            </a:endParaRPr>
          </a:p>
        </p:txBody>
      </p:sp>
      <p:cxnSp>
        <p:nvCxnSpPr>
          <p:cNvPr id="79" name="Straight Connector 78">
            <a:extLst>
              <a:ext uri="{FF2B5EF4-FFF2-40B4-BE49-F238E27FC236}">
                <a16:creationId xmlns:a16="http://schemas.microsoft.com/office/drawing/2014/main" id="{3C74FBC0-E95B-4D7D-88F9-4B6B4D4C25E8}"/>
              </a:ext>
            </a:extLst>
          </p:cNvPr>
          <p:cNvCxnSpPr>
            <a:cxnSpLocks/>
          </p:cNvCxnSpPr>
          <p:nvPr/>
        </p:nvCxnSpPr>
        <p:spPr>
          <a:xfrm>
            <a:off x="7289432" y="3669745"/>
            <a:ext cx="0" cy="631277"/>
          </a:xfrm>
          <a:prstGeom prst="line">
            <a:avLst/>
          </a:prstGeom>
          <a:ln w="19050">
            <a:solidFill>
              <a:schemeClr val="accent2"/>
            </a:solidFill>
            <a:miter lim="800000"/>
            <a:headEnd type="arrow" w="lg" len="med"/>
            <a:tailEnd type="arrow" w="lg" len="med"/>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7E37BA0E-02A5-471E-9772-7089D03E2241}"/>
              </a:ext>
            </a:extLst>
          </p:cNvPr>
          <p:cNvCxnSpPr>
            <a:cxnSpLocks/>
          </p:cNvCxnSpPr>
          <p:nvPr/>
        </p:nvCxnSpPr>
        <p:spPr>
          <a:xfrm flipV="1">
            <a:off x="6950204" y="1561616"/>
            <a:ext cx="0" cy="837150"/>
          </a:xfrm>
          <a:prstGeom prst="line">
            <a:avLst/>
          </a:prstGeom>
          <a:noFill/>
          <a:ln w="19050">
            <a:solidFill>
              <a:schemeClr val="accent5"/>
            </a:solidFill>
            <a:prstDash val="sysDash"/>
            <a:headEnd type="none" w="med" len="med"/>
            <a:tailEnd type="oval" w="med" len="med"/>
          </a:ln>
        </p:spPr>
        <p:style>
          <a:lnRef idx="2">
            <a:schemeClr val="accent1">
              <a:shade val="50000"/>
            </a:schemeClr>
          </a:lnRef>
          <a:fillRef idx="1">
            <a:schemeClr val="accent1"/>
          </a:fillRef>
          <a:effectRef idx="0">
            <a:schemeClr val="accent1"/>
          </a:effectRef>
          <a:fontRef idx="minor">
            <a:schemeClr val="lt1"/>
          </a:fontRef>
        </p:style>
      </p:cxnSp>
      <p:grpSp>
        <p:nvGrpSpPr>
          <p:cNvPr id="100" name="Group 99">
            <a:extLst>
              <a:ext uri="{FF2B5EF4-FFF2-40B4-BE49-F238E27FC236}">
                <a16:creationId xmlns:a16="http://schemas.microsoft.com/office/drawing/2014/main" id="{A018016C-2F92-4E91-9EA4-78F11FEB4037}"/>
              </a:ext>
            </a:extLst>
          </p:cNvPr>
          <p:cNvGrpSpPr/>
          <p:nvPr/>
        </p:nvGrpSpPr>
        <p:grpSpPr>
          <a:xfrm>
            <a:off x="5257588" y="2045262"/>
            <a:ext cx="342767" cy="653332"/>
            <a:chOff x="6395339" y="2399977"/>
            <a:chExt cx="542945" cy="946857"/>
          </a:xfrm>
        </p:grpSpPr>
        <p:grpSp>
          <p:nvGrpSpPr>
            <p:cNvPr id="87" name="Group 25">
              <a:extLst>
                <a:ext uri="{FF2B5EF4-FFF2-40B4-BE49-F238E27FC236}">
                  <a16:creationId xmlns:a16="http://schemas.microsoft.com/office/drawing/2014/main" id="{C0803F12-4B55-4947-BEB5-A0A179860569}"/>
                </a:ext>
              </a:extLst>
            </p:cNvPr>
            <p:cNvGrpSpPr>
              <a:grpSpLocks noChangeAspect="1"/>
            </p:cNvGrpSpPr>
            <p:nvPr/>
          </p:nvGrpSpPr>
          <p:grpSpPr bwMode="auto">
            <a:xfrm>
              <a:off x="6395339" y="2399977"/>
              <a:ext cx="542945" cy="420915"/>
              <a:chOff x="3689" y="2040"/>
              <a:chExt cx="307" cy="238"/>
            </a:xfrm>
          </p:grpSpPr>
          <p:sp>
            <p:nvSpPr>
              <p:cNvPr id="89" name="Freeform 26">
                <a:extLst>
                  <a:ext uri="{FF2B5EF4-FFF2-40B4-BE49-F238E27FC236}">
                    <a16:creationId xmlns:a16="http://schemas.microsoft.com/office/drawing/2014/main" id="{80BA2229-D761-4123-AA51-BB294FC5D9DF}"/>
                  </a:ext>
                </a:extLst>
              </p:cNvPr>
              <p:cNvSpPr>
                <a:spLocks noEditPoints="1"/>
              </p:cNvSpPr>
              <p:nvPr/>
            </p:nvSpPr>
            <p:spPr bwMode="auto">
              <a:xfrm>
                <a:off x="3689" y="2040"/>
                <a:ext cx="307" cy="238"/>
              </a:xfrm>
              <a:custGeom>
                <a:avLst/>
                <a:gdLst>
                  <a:gd name="T0" fmla="*/ 307 w 307"/>
                  <a:gd name="T1" fmla="*/ 86 h 238"/>
                  <a:gd name="T2" fmla="*/ 307 w 307"/>
                  <a:gd name="T3" fmla="*/ 191 h 238"/>
                  <a:gd name="T4" fmla="*/ 0 w 307"/>
                  <a:gd name="T5" fmla="*/ 191 h 238"/>
                  <a:gd name="T6" fmla="*/ 0 w 307"/>
                  <a:gd name="T7" fmla="*/ 0 h 238"/>
                  <a:gd name="T8" fmla="*/ 307 w 307"/>
                  <a:gd name="T9" fmla="*/ 0 h 238"/>
                  <a:gd name="T10" fmla="*/ 307 w 307"/>
                  <a:gd name="T11" fmla="*/ 86 h 238"/>
                  <a:gd name="T12" fmla="*/ 152 w 307"/>
                  <a:gd name="T13" fmla="*/ 191 h 238"/>
                  <a:gd name="T14" fmla="*/ 152 w 307"/>
                  <a:gd name="T15" fmla="*/ 238 h 238"/>
                  <a:gd name="T16" fmla="*/ 92 w 307"/>
                  <a:gd name="T17" fmla="*/ 238 h 238"/>
                  <a:gd name="T18" fmla="*/ 215 w 307"/>
                  <a:gd name="T19" fmla="*/ 238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7" h="238">
                    <a:moveTo>
                      <a:pt x="307" y="86"/>
                    </a:moveTo>
                    <a:lnTo>
                      <a:pt x="307" y="191"/>
                    </a:lnTo>
                    <a:lnTo>
                      <a:pt x="0" y="191"/>
                    </a:lnTo>
                    <a:lnTo>
                      <a:pt x="0" y="0"/>
                    </a:lnTo>
                    <a:lnTo>
                      <a:pt x="307" y="0"/>
                    </a:lnTo>
                    <a:lnTo>
                      <a:pt x="307" y="86"/>
                    </a:lnTo>
                    <a:moveTo>
                      <a:pt x="152" y="191"/>
                    </a:moveTo>
                    <a:lnTo>
                      <a:pt x="152" y="238"/>
                    </a:lnTo>
                    <a:moveTo>
                      <a:pt x="92" y="238"/>
                    </a:moveTo>
                    <a:lnTo>
                      <a:pt x="215" y="238"/>
                    </a:lnTo>
                  </a:path>
                </a:pathLst>
              </a:custGeom>
              <a:noFill/>
              <a:ln w="190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775" eaLnBrk="1" fontAlgn="auto" hangingPunct="1">
                  <a:spcBef>
                    <a:spcPts val="0"/>
                  </a:spcBef>
                  <a:spcAft>
                    <a:spcPts val="0"/>
                  </a:spcAft>
                  <a:defRPr/>
                </a:pPr>
                <a:endParaRPr lang="en-US" sz="1324">
                  <a:solidFill>
                    <a:srgbClr val="1A1A1A"/>
                  </a:solidFill>
                  <a:latin typeface="Segoe UI"/>
                </a:endParaRPr>
              </a:p>
            </p:txBody>
          </p:sp>
          <p:sp>
            <p:nvSpPr>
              <p:cNvPr id="90" name="Freeform 27">
                <a:extLst>
                  <a:ext uri="{FF2B5EF4-FFF2-40B4-BE49-F238E27FC236}">
                    <a16:creationId xmlns:a16="http://schemas.microsoft.com/office/drawing/2014/main" id="{E71ED72D-CD0C-442F-BA36-111B04589028}"/>
                  </a:ext>
                </a:extLst>
              </p:cNvPr>
              <p:cNvSpPr>
                <a:spLocks/>
              </p:cNvSpPr>
              <p:nvPr/>
            </p:nvSpPr>
            <p:spPr bwMode="auto">
              <a:xfrm>
                <a:off x="3791" y="2145"/>
                <a:ext cx="102" cy="23"/>
              </a:xfrm>
              <a:custGeom>
                <a:avLst/>
                <a:gdLst>
                  <a:gd name="T0" fmla="*/ 0 w 102"/>
                  <a:gd name="T1" fmla="*/ 23 h 23"/>
                  <a:gd name="T2" fmla="*/ 50 w 102"/>
                  <a:gd name="T3" fmla="*/ 0 h 23"/>
                  <a:gd name="T4" fmla="*/ 102 w 102"/>
                  <a:gd name="T5" fmla="*/ 23 h 23"/>
                </a:gdLst>
                <a:ahLst/>
                <a:cxnLst>
                  <a:cxn ang="0">
                    <a:pos x="T0" y="T1"/>
                  </a:cxn>
                  <a:cxn ang="0">
                    <a:pos x="T2" y="T3"/>
                  </a:cxn>
                  <a:cxn ang="0">
                    <a:pos x="T4" y="T5"/>
                  </a:cxn>
                </a:cxnLst>
                <a:rect l="0" t="0" r="r" b="b"/>
                <a:pathLst>
                  <a:path w="102" h="23">
                    <a:moveTo>
                      <a:pt x="0" y="23"/>
                    </a:moveTo>
                    <a:lnTo>
                      <a:pt x="50" y="0"/>
                    </a:lnTo>
                    <a:lnTo>
                      <a:pt x="102" y="23"/>
                    </a:lnTo>
                  </a:path>
                </a:pathLst>
              </a:custGeom>
              <a:noFill/>
              <a:ln w="190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775" eaLnBrk="1" fontAlgn="auto" hangingPunct="1">
                  <a:spcBef>
                    <a:spcPts val="0"/>
                  </a:spcBef>
                  <a:spcAft>
                    <a:spcPts val="0"/>
                  </a:spcAft>
                  <a:defRPr/>
                </a:pPr>
                <a:endParaRPr lang="en-US" sz="1324">
                  <a:solidFill>
                    <a:srgbClr val="1A1A1A"/>
                  </a:solidFill>
                  <a:latin typeface="Segoe UI"/>
                </a:endParaRPr>
              </a:p>
            </p:txBody>
          </p:sp>
          <p:sp>
            <p:nvSpPr>
              <p:cNvPr id="91" name="Freeform 28">
                <a:extLst>
                  <a:ext uri="{FF2B5EF4-FFF2-40B4-BE49-F238E27FC236}">
                    <a16:creationId xmlns:a16="http://schemas.microsoft.com/office/drawing/2014/main" id="{DD60DC78-83EA-46F2-B58E-505E55747410}"/>
                  </a:ext>
                </a:extLst>
              </p:cNvPr>
              <p:cNvSpPr>
                <a:spLocks/>
              </p:cNvSpPr>
              <p:nvPr/>
            </p:nvSpPr>
            <p:spPr bwMode="auto">
              <a:xfrm>
                <a:off x="3791" y="2084"/>
                <a:ext cx="102" cy="107"/>
              </a:xfrm>
              <a:custGeom>
                <a:avLst/>
                <a:gdLst>
                  <a:gd name="T0" fmla="*/ 0 w 102"/>
                  <a:gd name="T1" fmla="*/ 21 h 107"/>
                  <a:gd name="T2" fmla="*/ 50 w 102"/>
                  <a:gd name="T3" fmla="*/ 0 h 107"/>
                  <a:gd name="T4" fmla="*/ 102 w 102"/>
                  <a:gd name="T5" fmla="*/ 21 h 107"/>
                  <a:gd name="T6" fmla="*/ 102 w 102"/>
                  <a:gd name="T7" fmla="*/ 84 h 107"/>
                  <a:gd name="T8" fmla="*/ 50 w 102"/>
                  <a:gd name="T9" fmla="*/ 107 h 107"/>
                  <a:gd name="T10" fmla="*/ 0 w 102"/>
                  <a:gd name="T11" fmla="*/ 84 h 107"/>
                  <a:gd name="T12" fmla="*/ 0 w 102"/>
                  <a:gd name="T13" fmla="*/ 21 h 107"/>
                </a:gdLst>
                <a:ahLst/>
                <a:cxnLst>
                  <a:cxn ang="0">
                    <a:pos x="T0" y="T1"/>
                  </a:cxn>
                  <a:cxn ang="0">
                    <a:pos x="T2" y="T3"/>
                  </a:cxn>
                  <a:cxn ang="0">
                    <a:pos x="T4" y="T5"/>
                  </a:cxn>
                  <a:cxn ang="0">
                    <a:pos x="T6" y="T7"/>
                  </a:cxn>
                  <a:cxn ang="0">
                    <a:pos x="T8" y="T9"/>
                  </a:cxn>
                  <a:cxn ang="0">
                    <a:pos x="T10" y="T11"/>
                  </a:cxn>
                  <a:cxn ang="0">
                    <a:pos x="T12" y="T13"/>
                  </a:cxn>
                </a:cxnLst>
                <a:rect l="0" t="0" r="r" b="b"/>
                <a:pathLst>
                  <a:path w="102" h="107">
                    <a:moveTo>
                      <a:pt x="0" y="21"/>
                    </a:moveTo>
                    <a:lnTo>
                      <a:pt x="50" y="0"/>
                    </a:lnTo>
                    <a:lnTo>
                      <a:pt x="102" y="21"/>
                    </a:lnTo>
                    <a:lnTo>
                      <a:pt x="102" y="84"/>
                    </a:lnTo>
                    <a:lnTo>
                      <a:pt x="50" y="107"/>
                    </a:lnTo>
                    <a:lnTo>
                      <a:pt x="0" y="84"/>
                    </a:lnTo>
                    <a:lnTo>
                      <a:pt x="0" y="21"/>
                    </a:lnTo>
                    <a:close/>
                  </a:path>
                </a:pathLst>
              </a:custGeom>
              <a:noFill/>
              <a:ln w="190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775" eaLnBrk="1" fontAlgn="auto" hangingPunct="1">
                  <a:spcBef>
                    <a:spcPts val="0"/>
                  </a:spcBef>
                  <a:spcAft>
                    <a:spcPts val="0"/>
                  </a:spcAft>
                  <a:defRPr/>
                </a:pPr>
                <a:endParaRPr lang="en-US" sz="1324">
                  <a:solidFill>
                    <a:srgbClr val="1A1A1A"/>
                  </a:solidFill>
                  <a:latin typeface="Segoe UI"/>
                </a:endParaRPr>
              </a:p>
            </p:txBody>
          </p:sp>
          <p:sp>
            <p:nvSpPr>
              <p:cNvPr id="92" name="Line 29">
                <a:extLst>
                  <a:ext uri="{FF2B5EF4-FFF2-40B4-BE49-F238E27FC236}">
                    <a16:creationId xmlns:a16="http://schemas.microsoft.com/office/drawing/2014/main" id="{B5C13BD3-BD1C-4174-875D-7E7D7F65CBF9}"/>
                  </a:ext>
                </a:extLst>
              </p:cNvPr>
              <p:cNvSpPr>
                <a:spLocks noChangeShapeType="1"/>
              </p:cNvSpPr>
              <p:nvPr/>
            </p:nvSpPr>
            <p:spPr bwMode="auto">
              <a:xfrm>
                <a:off x="3841" y="2128"/>
                <a:ext cx="0" cy="63"/>
              </a:xfrm>
              <a:prstGeom prst="line">
                <a:avLst/>
              </a:prstGeom>
              <a:noFill/>
              <a:ln w="190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775" eaLnBrk="1" fontAlgn="auto" hangingPunct="1">
                  <a:spcBef>
                    <a:spcPts val="0"/>
                  </a:spcBef>
                  <a:spcAft>
                    <a:spcPts val="0"/>
                  </a:spcAft>
                  <a:defRPr/>
                </a:pPr>
                <a:endParaRPr lang="en-US" sz="1324">
                  <a:solidFill>
                    <a:srgbClr val="1A1A1A"/>
                  </a:solidFill>
                  <a:latin typeface="Segoe UI"/>
                </a:endParaRPr>
              </a:p>
            </p:txBody>
          </p:sp>
          <p:sp>
            <p:nvSpPr>
              <p:cNvPr id="93" name="Freeform 30">
                <a:extLst>
                  <a:ext uri="{FF2B5EF4-FFF2-40B4-BE49-F238E27FC236}">
                    <a16:creationId xmlns:a16="http://schemas.microsoft.com/office/drawing/2014/main" id="{E0E4F4F1-7C09-4AE9-88DA-6F474950EEF4}"/>
                  </a:ext>
                </a:extLst>
              </p:cNvPr>
              <p:cNvSpPr>
                <a:spLocks/>
              </p:cNvSpPr>
              <p:nvPr/>
            </p:nvSpPr>
            <p:spPr bwMode="auto">
              <a:xfrm>
                <a:off x="3791" y="2105"/>
                <a:ext cx="102" cy="23"/>
              </a:xfrm>
              <a:custGeom>
                <a:avLst/>
                <a:gdLst>
                  <a:gd name="T0" fmla="*/ 0 w 102"/>
                  <a:gd name="T1" fmla="*/ 0 h 23"/>
                  <a:gd name="T2" fmla="*/ 50 w 102"/>
                  <a:gd name="T3" fmla="*/ 23 h 23"/>
                  <a:gd name="T4" fmla="*/ 102 w 102"/>
                  <a:gd name="T5" fmla="*/ 0 h 23"/>
                </a:gdLst>
                <a:ahLst/>
                <a:cxnLst>
                  <a:cxn ang="0">
                    <a:pos x="T0" y="T1"/>
                  </a:cxn>
                  <a:cxn ang="0">
                    <a:pos x="T2" y="T3"/>
                  </a:cxn>
                  <a:cxn ang="0">
                    <a:pos x="T4" y="T5"/>
                  </a:cxn>
                </a:cxnLst>
                <a:rect l="0" t="0" r="r" b="b"/>
                <a:pathLst>
                  <a:path w="102" h="23">
                    <a:moveTo>
                      <a:pt x="0" y="0"/>
                    </a:moveTo>
                    <a:lnTo>
                      <a:pt x="50" y="23"/>
                    </a:lnTo>
                    <a:lnTo>
                      <a:pt x="102" y="0"/>
                    </a:lnTo>
                  </a:path>
                </a:pathLst>
              </a:custGeom>
              <a:noFill/>
              <a:ln w="190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775" eaLnBrk="1" fontAlgn="auto" hangingPunct="1">
                  <a:spcBef>
                    <a:spcPts val="0"/>
                  </a:spcBef>
                  <a:spcAft>
                    <a:spcPts val="0"/>
                  </a:spcAft>
                  <a:defRPr/>
                </a:pPr>
                <a:endParaRPr lang="en-US" sz="1324">
                  <a:solidFill>
                    <a:srgbClr val="1A1A1A"/>
                  </a:solidFill>
                  <a:latin typeface="Segoe UI"/>
                </a:endParaRPr>
              </a:p>
            </p:txBody>
          </p:sp>
        </p:grpSp>
        <p:grpSp>
          <p:nvGrpSpPr>
            <p:cNvPr id="94" name="Group 25">
              <a:extLst>
                <a:ext uri="{FF2B5EF4-FFF2-40B4-BE49-F238E27FC236}">
                  <a16:creationId xmlns:a16="http://schemas.microsoft.com/office/drawing/2014/main" id="{74D5242C-7CA4-40EC-97D7-55A05A464FF1}"/>
                </a:ext>
              </a:extLst>
            </p:cNvPr>
            <p:cNvGrpSpPr>
              <a:grpSpLocks noChangeAspect="1"/>
            </p:cNvGrpSpPr>
            <p:nvPr/>
          </p:nvGrpSpPr>
          <p:grpSpPr bwMode="auto">
            <a:xfrm>
              <a:off x="6395339" y="2925919"/>
              <a:ext cx="542945" cy="420915"/>
              <a:chOff x="3689" y="2040"/>
              <a:chExt cx="307" cy="238"/>
            </a:xfrm>
          </p:grpSpPr>
          <p:sp>
            <p:nvSpPr>
              <p:cNvPr id="95" name="Freeform 26">
                <a:extLst>
                  <a:ext uri="{FF2B5EF4-FFF2-40B4-BE49-F238E27FC236}">
                    <a16:creationId xmlns:a16="http://schemas.microsoft.com/office/drawing/2014/main" id="{DE7D82B7-C731-412C-BF47-7FCEE29148BB}"/>
                  </a:ext>
                </a:extLst>
              </p:cNvPr>
              <p:cNvSpPr>
                <a:spLocks noEditPoints="1"/>
              </p:cNvSpPr>
              <p:nvPr/>
            </p:nvSpPr>
            <p:spPr bwMode="auto">
              <a:xfrm>
                <a:off x="3689" y="2040"/>
                <a:ext cx="307" cy="238"/>
              </a:xfrm>
              <a:custGeom>
                <a:avLst/>
                <a:gdLst>
                  <a:gd name="T0" fmla="*/ 307 w 307"/>
                  <a:gd name="T1" fmla="*/ 86 h 238"/>
                  <a:gd name="T2" fmla="*/ 307 w 307"/>
                  <a:gd name="T3" fmla="*/ 191 h 238"/>
                  <a:gd name="T4" fmla="*/ 0 w 307"/>
                  <a:gd name="T5" fmla="*/ 191 h 238"/>
                  <a:gd name="T6" fmla="*/ 0 w 307"/>
                  <a:gd name="T7" fmla="*/ 0 h 238"/>
                  <a:gd name="T8" fmla="*/ 307 w 307"/>
                  <a:gd name="T9" fmla="*/ 0 h 238"/>
                  <a:gd name="T10" fmla="*/ 307 w 307"/>
                  <a:gd name="T11" fmla="*/ 86 h 238"/>
                  <a:gd name="T12" fmla="*/ 152 w 307"/>
                  <a:gd name="T13" fmla="*/ 191 h 238"/>
                  <a:gd name="T14" fmla="*/ 152 w 307"/>
                  <a:gd name="T15" fmla="*/ 238 h 238"/>
                  <a:gd name="T16" fmla="*/ 92 w 307"/>
                  <a:gd name="T17" fmla="*/ 238 h 238"/>
                  <a:gd name="T18" fmla="*/ 215 w 307"/>
                  <a:gd name="T19" fmla="*/ 238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7" h="238">
                    <a:moveTo>
                      <a:pt x="307" y="86"/>
                    </a:moveTo>
                    <a:lnTo>
                      <a:pt x="307" y="191"/>
                    </a:lnTo>
                    <a:lnTo>
                      <a:pt x="0" y="191"/>
                    </a:lnTo>
                    <a:lnTo>
                      <a:pt x="0" y="0"/>
                    </a:lnTo>
                    <a:lnTo>
                      <a:pt x="307" y="0"/>
                    </a:lnTo>
                    <a:lnTo>
                      <a:pt x="307" y="86"/>
                    </a:lnTo>
                    <a:moveTo>
                      <a:pt x="152" y="191"/>
                    </a:moveTo>
                    <a:lnTo>
                      <a:pt x="152" y="238"/>
                    </a:lnTo>
                    <a:moveTo>
                      <a:pt x="92" y="238"/>
                    </a:moveTo>
                    <a:lnTo>
                      <a:pt x="215" y="238"/>
                    </a:lnTo>
                  </a:path>
                </a:pathLst>
              </a:custGeom>
              <a:noFill/>
              <a:ln w="190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775" eaLnBrk="1" fontAlgn="auto" hangingPunct="1">
                  <a:spcBef>
                    <a:spcPts val="0"/>
                  </a:spcBef>
                  <a:spcAft>
                    <a:spcPts val="0"/>
                  </a:spcAft>
                  <a:defRPr/>
                </a:pPr>
                <a:endParaRPr lang="en-US" sz="1324">
                  <a:solidFill>
                    <a:srgbClr val="1A1A1A"/>
                  </a:solidFill>
                  <a:latin typeface="Segoe UI"/>
                </a:endParaRPr>
              </a:p>
            </p:txBody>
          </p:sp>
          <p:sp>
            <p:nvSpPr>
              <p:cNvPr id="96" name="Freeform 27">
                <a:extLst>
                  <a:ext uri="{FF2B5EF4-FFF2-40B4-BE49-F238E27FC236}">
                    <a16:creationId xmlns:a16="http://schemas.microsoft.com/office/drawing/2014/main" id="{246BDD8B-0AFD-41C1-A6DC-567CEE97B2EB}"/>
                  </a:ext>
                </a:extLst>
              </p:cNvPr>
              <p:cNvSpPr>
                <a:spLocks/>
              </p:cNvSpPr>
              <p:nvPr/>
            </p:nvSpPr>
            <p:spPr bwMode="auto">
              <a:xfrm>
                <a:off x="3791" y="2145"/>
                <a:ext cx="102" cy="23"/>
              </a:xfrm>
              <a:custGeom>
                <a:avLst/>
                <a:gdLst>
                  <a:gd name="T0" fmla="*/ 0 w 102"/>
                  <a:gd name="T1" fmla="*/ 23 h 23"/>
                  <a:gd name="T2" fmla="*/ 50 w 102"/>
                  <a:gd name="T3" fmla="*/ 0 h 23"/>
                  <a:gd name="T4" fmla="*/ 102 w 102"/>
                  <a:gd name="T5" fmla="*/ 23 h 23"/>
                </a:gdLst>
                <a:ahLst/>
                <a:cxnLst>
                  <a:cxn ang="0">
                    <a:pos x="T0" y="T1"/>
                  </a:cxn>
                  <a:cxn ang="0">
                    <a:pos x="T2" y="T3"/>
                  </a:cxn>
                  <a:cxn ang="0">
                    <a:pos x="T4" y="T5"/>
                  </a:cxn>
                </a:cxnLst>
                <a:rect l="0" t="0" r="r" b="b"/>
                <a:pathLst>
                  <a:path w="102" h="23">
                    <a:moveTo>
                      <a:pt x="0" y="23"/>
                    </a:moveTo>
                    <a:lnTo>
                      <a:pt x="50" y="0"/>
                    </a:lnTo>
                    <a:lnTo>
                      <a:pt x="102" y="23"/>
                    </a:lnTo>
                  </a:path>
                </a:pathLst>
              </a:custGeom>
              <a:noFill/>
              <a:ln w="190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775" eaLnBrk="1" fontAlgn="auto" hangingPunct="1">
                  <a:spcBef>
                    <a:spcPts val="0"/>
                  </a:spcBef>
                  <a:spcAft>
                    <a:spcPts val="0"/>
                  </a:spcAft>
                  <a:defRPr/>
                </a:pPr>
                <a:endParaRPr lang="en-US" sz="1324">
                  <a:solidFill>
                    <a:srgbClr val="1A1A1A"/>
                  </a:solidFill>
                  <a:latin typeface="Segoe UI"/>
                </a:endParaRPr>
              </a:p>
            </p:txBody>
          </p:sp>
          <p:sp>
            <p:nvSpPr>
              <p:cNvPr id="97" name="Freeform 28">
                <a:extLst>
                  <a:ext uri="{FF2B5EF4-FFF2-40B4-BE49-F238E27FC236}">
                    <a16:creationId xmlns:a16="http://schemas.microsoft.com/office/drawing/2014/main" id="{DB1274FF-7BD5-45A0-9E1F-2BC16B3E237C}"/>
                  </a:ext>
                </a:extLst>
              </p:cNvPr>
              <p:cNvSpPr>
                <a:spLocks/>
              </p:cNvSpPr>
              <p:nvPr/>
            </p:nvSpPr>
            <p:spPr bwMode="auto">
              <a:xfrm>
                <a:off x="3791" y="2084"/>
                <a:ext cx="102" cy="107"/>
              </a:xfrm>
              <a:custGeom>
                <a:avLst/>
                <a:gdLst>
                  <a:gd name="T0" fmla="*/ 0 w 102"/>
                  <a:gd name="T1" fmla="*/ 21 h 107"/>
                  <a:gd name="T2" fmla="*/ 50 w 102"/>
                  <a:gd name="T3" fmla="*/ 0 h 107"/>
                  <a:gd name="T4" fmla="*/ 102 w 102"/>
                  <a:gd name="T5" fmla="*/ 21 h 107"/>
                  <a:gd name="T6" fmla="*/ 102 w 102"/>
                  <a:gd name="T7" fmla="*/ 84 h 107"/>
                  <a:gd name="T8" fmla="*/ 50 w 102"/>
                  <a:gd name="T9" fmla="*/ 107 h 107"/>
                  <a:gd name="T10" fmla="*/ 0 w 102"/>
                  <a:gd name="T11" fmla="*/ 84 h 107"/>
                  <a:gd name="T12" fmla="*/ 0 w 102"/>
                  <a:gd name="T13" fmla="*/ 21 h 107"/>
                </a:gdLst>
                <a:ahLst/>
                <a:cxnLst>
                  <a:cxn ang="0">
                    <a:pos x="T0" y="T1"/>
                  </a:cxn>
                  <a:cxn ang="0">
                    <a:pos x="T2" y="T3"/>
                  </a:cxn>
                  <a:cxn ang="0">
                    <a:pos x="T4" y="T5"/>
                  </a:cxn>
                  <a:cxn ang="0">
                    <a:pos x="T6" y="T7"/>
                  </a:cxn>
                  <a:cxn ang="0">
                    <a:pos x="T8" y="T9"/>
                  </a:cxn>
                  <a:cxn ang="0">
                    <a:pos x="T10" y="T11"/>
                  </a:cxn>
                  <a:cxn ang="0">
                    <a:pos x="T12" y="T13"/>
                  </a:cxn>
                </a:cxnLst>
                <a:rect l="0" t="0" r="r" b="b"/>
                <a:pathLst>
                  <a:path w="102" h="107">
                    <a:moveTo>
                      <a:pt x="0" y="21"/>
                    </a:moveTo>
                    <a:lnTo>
                      <a:pt x="50" y="0"/>
                    </a:lnTo>
                    <a:lnTo>
                      <a:pt x="102" y="21"/>
                    </a:lnTo>
                    <a:lnTo>
                      <a:pt x="102" y="84"/>
                    </a:lnTo>
                    <a:lnTo>
                      <a:pt x="50" y="107"/>
                    </a:lnTo>
                    <a:lnTo>
                      <a:pt x="0" y="84"/>
                    </a:lnTo>
                    <a:lnTo>
                      <a:pt x="0" y="21"/>
                    </a:lnTo>
                    <a:close/>
                  </a:path>
                </a:pathLst>
              </a:custGeom>
              <a:noFill/>
              <a:ln w="190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775" eaLnBrk="1" fontAlgn="auto" hangingPunct="1">
                  <a:spcBef>
                    <a:spcPts val="0"/>
                  </a:spcBef>
                  <a:spcAft>
                    <a:spcPts val="0"/>
                  </a:spcAft>
                  <a:defRPr/>
                </a:pPr>
                <a:endParaRPr lang="en-US" sz="1324">
                  <a:solidFill>
                    <a:srgbClr val="1A1A1A"/>
                  </a:solidFill>
                  <a:latin typeface="Segoe UI"/>
                </a:endParaRPr>
              </a:p>
            </p:txBody>
          </p:sp>
          <p:sp>
            <p:nvSpPr>
              <p:cNvPr id="98" name="Line 29">
                <a:extLst>
                  <a:ext uri="{FF2B5EF4-FFF2-40B4-BE49-F238E27FC236}">
                    <a16:creationId xmlns:a16="http://schemas.microsoft.com/office/drawing/2014/main" id="{27B5D06E-4F52-4CBE-A98D-4427CD24286F}"/>
                  </a:ext>
                </a:extLst>
              </p:cNvPr>
              <p:cNvSpPr>
                <a:spLocks noChangeShapeType="1"/>
              </p:cNvSpPr>
              <p:nvPr/>
            </p:nvSpPr>
            <p:spPr bwMode="auto">
              <a:xfrm>
                <a:off x="3841" y="2128"/>
                <a:ext cx="0" cy="63"/>
              </a:xfrm>
              <a:prstGeom prst="line">
                <a:avLst/>
              </a:prstGeom>
              <a:noFill/>
              <a:ln w="190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775" eaLnBrk="1" fontAlgn="auto" hangingPunct="1">
                  <a:spcBef>
                    <a:spcPts val="0"/>
                  </a:spcBef>
                  <a:spcAft>
                    <a:spcPts val="0"/>
                  </a:spcAft>
                  <a:defRPr/>
                </a:pPr>
                <a:endParaRPr lang="en-US" sz="1324">
                  <a:solidFill>
                    <a:srgbClr val="1A1A1A"/>
                  </a:solidFill>
                  <a:latin typeface="Segoe UI"/>
                </a:endParaRPr>
              </a:p>
            </p:txBody>
          </p:sp>
          <p:sp>
            <p:nvSpPr>
              <p:cNvPr id="99" name="Freeform 30">
                <a:extLst>
                  <a:ext uri="{FF2B5EF4-FFF2-40B4-BE49-F238E27FC236}">
                    <a16:creationId xmlns:a16="http://schemas.microsoft.com/office/drawing/2014/main" id="{EC296745-A1D0-4C68-B9E6-539D2ABD5732}"/>
                  </a:ext>
                </a:extLst>
              </p:cNvPr>
              <p:cNvSpPr>
                <a:spLocks/>
              </p:cNvSpPr>
              <p:nvPr/>
            </p:nvSpPr>
            <p:spPr bwMode="auto">
              <a:xfrm>
                <a:off x="3791" y="2105"/>
                <a:ext cx="102" cy="23"/>
              </a:xfrm>
              <a:custGeom>
                <a:avLst/>
                <a:gdLst>
                  <a:gd name="T0" fmla="*/ 0 w 102"/>
                  <a:gd name="T1" fmla="*/ 0 h 23"/>
                  <a:gd name="T2" fmla="*/ 50 w 102"/>
                  <a:gd name="T3" fmla="*/ 23 h 23"/>
                  <a:gd name="T4" fmla="*/ 102 w 102"/>
                  <a:gd name="T5" fmla="*/ 0 h 23"/>
                </a:gdLst>
                <a:ahLst/>
                <a:cxnLst>
                  <a:cxn ang="0">
                    <a:pos x="T0" y="T1"/>
                  </a:cxn>
                  <a:cxn ang="0">
                    <a:pos x="T2" y="T3"/>
                  </a:cxn>
                  <a:cxn ang="0">
                    <a:pos x="T4" y="T5"/>
                  </a:cxn>
                </a:cxnLst>
                <a:rect l="0" t="0" r="r" b="b"/>
                <a:pathLst>
                  <a:path w="102" h="23">
                    <a:moveTo>
                      <a:pt x="0" y="0"/>
                    </a:moveTo>
                    <a:lnTo>
                      <a:pt x="50" y="23"/>
                    </a:lnTo>
                    <a:lnTo>
                      <a:pt x="102" y="0"/>
                    </a:lnTo>
                  </a:path>
                </a:pathLst>
              </a:custGeom>
              <a:noFill/>
              <a:ln w="190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775" eaLnBrk="1" fontAlgn="auto" hangingPunct="1">
                  <a:spcBef>
                    <a:spcPts val="0"/>
                  </a:spcBef>
                  <a:spcAft>
                    <a:spcPts val="0"/>
                  </a:spcAft>
                  <a:defRPr/>
                </a:pPr>
                <a:endParaRPr lang="en-US" sz="1324">
                  <a:solidFill>
                    <a:srgbClr val="1A1A1A"/>
                  </a:solidFill>
                  <a:latin typeface="Segoe UI"/>
                </a:endParaRPr>
              </a:p>
            </p:txBody>
          </p:sp>
        </p:grpSp>
      </p:grpSp>
      <p:grpSp>
        <p:nvGrpSpPr>
          <p:cNvPr id="101" name="Group 100">
            <a:extLst>
              <a:ext uri="{FF2B5EF4-FFF2-40B4-BE49-F238E27FC236}">
                <a16:creationId xmlns:a16="http://schemas.microsoft.com/office/drawing/2014/main" id="{719C5AD8-18FF-4C3D-85B5-9410180E015A}"/>
              </a:ext>
            </a:extLst>
          </p:cNvPr>
          <p:cNvGrpSpPr/>
          <p:nvPr/>
        </p:nvGrpSpPr>
        <p:grpSpPr>
          <a:xfrm>
            <a:off x="5261329" y="3253492"/>
            <a:ext cx="342767" cy="653332"/>
            <a:chOff x="6395339" y="2399977"/>
            <a:chExt cx="542945" cy="946857"/>
          </a:xfrm>
        </p:grpSpPr>
        <p:grpSp>
          <p:nvGrpSpPr>
            <p:cNvPr id="102" name="Group 25">
              <a:extLst>
                <a:ext uri="{FF2B5EF4-FFF2-40B4-BE49-F238E27FC236}">
                  <a16:creationId xmlns:a16="http://schemas.microsoft.com/office/drawing/2014/main" id="{03F22B1A-19A3-46D6-BB6D-5CF872D994CC}"/>
                </a:ext>
              </a:extLst>
            </p:cNvPr>
            <p:cNvGrpSpPr>
              <a:grpSpLocks noChangeAspect="1"/>
            </p:cNvGrpSpPr>
            <p:nvPr/>
          </p:nvGrpSpPr>
          <p:grpSpPr bwMode="auto">
            <a:xfrm>
              <a:off x="6395339" y="2399977"/>
              <a:ext cx="542945" cy="420915"/>
              <a:chOff x="3689" y="2040"/>
              <a:chExt cx="307" cy="238"/>
            </a:xfrm>
          </p:grpSpPr>
          <p:sp>
            <p:nvSpPr>
              <p:cNvPr id="109" name="Freeform 26">
                <a:extLst>
                  <a:ext uri="{FF2B5EF4-FFF2-40B4-BE49-F238E27FC236}">
                    <a16:creationId xmlns:a16="http://schemas.microsoft.com/office/drawing/2014/main" id="{AC5B8502-F1FD-49BB-AE40-6B720B5A2F48}"/>
                  </a:ext>
                </a:extLst>
              </p:cNvPr>
              <p:cNvSpPr>
                <a:spLocks noEditPoints="1"/>
              </p:cNvSpPr>
              <p:nvPr/>
            </p:nvSpPr>
            <p:spPr bwMode="auto">
              <a:xfrm>
                <a:off x="3689" y="2040"/>
                <a:ext cx="307" cy="238"/>
              </a:xfrm>
              <a:custGeom>
                <a:avLst/>
                <a:gdLst>
                  <a:gd name="T0" fmla="*/ 307 w 307"/>
                  <a:gd name="T1" fmla="*/ 86 h 238"/>
                  <a:gd name="T2" fmla="*/ 307 w 307"/>
                  <a:gd name="T3" fmla="*/ 191 h 238"/>
                  <a:gd name="T4" fmla="*/ 0 w 307"/>
                  <a:gd name="T5" fmla="*/ 191 h 238"/>
                  <a:gd name="T6" fmla="*/ 0 w 307"/>
                  <a:gd name="T7" fmla="*/ 0 h 238"/>
                  <a:gd name="T8" fmla="*/ 307 w 307"/>
                  <a:gd name="T9" fmla="*/ 0 h 238"/>
                  <a:gd name="T10" fmla="*/ 307 w 307"/>
                  <a:gd name="T11" fmla="*/ 86 h 238"/>
                  <a:gd name="T12" fmla="*/ 152 w 307"/>
                  <a:gd name="T13" fmla="*/ 191 h 238"/>
                  <a:gd name="T14" fmla="*/ 152 w 307"/>
                  <a:gd name="T15" fmla="*/ 238 h 238"/>
                  <a:gd name="T16" fmla="*/ 92 w 307"/>
                  <a:gd name="T17" fmla="*/ 238 h 238"/>
                  <a:gd name="T18" fmla="*/ 215 w 307"/>
                  <a:gd name="T19" fmla="*/ 238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7" h="238">
                    <a:moveTo>
                      <a:pt x="307" y="86"/>
                    </a:moveTo>
                    <a:lnTo>
                      <a:pt x="307" y="191"/>
                    </a:lnTo>
                    <a:lnTo>
                      <a:pt x="0" y="191"/>
                    </a:lnTo>
                    <a:lnTo>
                      <a:pt x="0" y="0"/>
                    </a:lnTo>
                    <a:lnTo>
                      <a:pt x="307" y="0"/>
                    </a:lnTo>
                    <a:lnTo>
                      <a:pt x="307" y="86"/>
                    </a:lnTo>
                    <a:moveTo>
                      <a:pt x="152" y="191"/>
                    </a:moveTo>
                    <a:lnTo>
                      <a:pt x="152" y="238"/>
                    </a:lnTo>
                    <a:moveTo>
                      <a:pt x="92" y="238"/>
                    </a:moveTo>
                    <a:lnTo>
                      <a:pt x="215" y="238"/>
                    </a:lnTo>
                  </a:path>
                </a:pathLst>
              </a:custGeom>
              <a:noFill/>
              <a:ln w="190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775" eaLnBrk="1" fontAlgn="auto" hangingPunct="1">
                  <a:spcBef>
                    <a:spcPts val="0"/>
                  </a:spcBef>
                  <a:spcAft>
                    <a:spcPts val="0"/>
                  </a:spcAft>
                  <a:defRPr/>
                </a:pPr>
                <a:endParaRPr lang="en-US" sz="1324">
                  <a:solidFill>
                    <a:srgbClr val="1A1A1A"/>
                  </a:solidFill>
                  <a:latin typeface="Segoe UI"/>
                </a:endParaRPr>
              </a:p>
            </p:txBody>
          </p:sp>
          <p:sp>
            <p:nvSpPr>
              <p:cNvPr id="110" name="Freeform 27">
                <a:extLst>
                  <a:ext uri="{FF2B5EF4-FFF2-40B4-BE49-F238E27FC236}">
                    <a16:creationId xmlns:a16="http://schemas.microsoft.com/office/drawing/2014/main" id="{9C9EE692-DFA5-4A84-ABF6-1F7918822EC6}"/>
                  </a:ext>
                </a:extLst>
              </p:cNvPr>
              <p:cNvSpPr>
                <a:spLocks/>
              </p:cNvSpPr>
              <p:nvPr/>
            </p:nvSpPr>
            <p:spPr bwMode="auto">
              <a:xfrm>
                <a:off x="3791" y="2145"/>
                <a:ext cx="102" cy="23"/>
              </a:xfrm>
              <a:custGeom>
                <a:avLst/>
                <a:gdLst>
                  <a:gd name="T0" fmla="*/ 0 w 102"/>
                  <a:gd name="T1" fmla="*/ 23 h 23"/>
                  <a:gd name="T2" fmla="*/ 50 w 102"/>
                  <a:gd name="T3" fmla="*/ 0 h 23"/>
                  <a:gd name="T4" fmla="*/ 102 w 102"/>
                  <a:gd name="T5" fmla="*/ 23 h 23"/>
                </a:gdLst>
                <a:ahLst/>
                <a:cxnLst>
                  <a:cxn ang="0">
                    <a:pos x="T0" y="T1"/>
                  </a:cxn>
                  <a:cxn ang="0">
                    <a:pos x="T2" y="T3"/>
                  </a:cxn>
                  <a:cxn ang="0">
                    <a:pos x="T4" y="T5"/>
                  </a:cxn>
                </a:cxnLst>
                <a:rect l="0" t="0" r="r" b="b"/>
                <a:pathLst>
                  <a:path w="102" h="23">
                    <a:moveTo>
                      <a:pt x="0" y="23"/>
                    </a:moveTo>
                    <a:lnTo>
                      <a:pt x="50" y="0"/>
                    </a:lnTo>
                    <a:lnTo>
                      <a:pt x="102" y="23"/>
                    </a:lnTo>
                  </a:path>
                </a:pathLst>
              </a:custGeom>
              <a:noFill/>
              <a:ln w="190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775" eaLnBrk="1" fontAlgn="auto" hangingPunct="1">
                  <a:spcBef>
                    <a:spcPts val="0"/>
                  </a:spcBef>
                  <a:spcAft>
                    <a:spcPts val="0"/>
                  </a:spcAft>
                  <a:defRPr/>
                </a:pPr>
                <a:endParaRPr lang="en-US" sz="1324">
                  <a:solidFill>
                    <a:srgbClr val="1A1A1A"/>
                  </a:solidFill>
                  <a:latin typeface="Segoe UI"/>
                </a:endParaRPr>
              </a:p>
            </p:txBody>
          </p:sp>
          <p:sp>
            <p:nvSpPr>
              <p:cNvPr id="111" name="Freeform 28">
                <a:extLst>
                  <a:ext uri="{FF2B5EF4-FFF2-40B4-BE49-F238E27FC236}">
                    <a16:creationId xmlns:a16="http://schemas.microsoft.com/office/drawing/2014/main" id="{3800B0CD-EDEE-42F4-8472-C5D64EE0D4D0}"/>
                  </a:ext>
                </a:extLst>
              </p:cNvPr>
              <p:cNvSpPr>
                <a:spLocks/>
              </p:cNvSpPr>
              <p:nvPr/>
            </p:nvSpPr>
            <p:spPr bwMode="auto">
              <a:xfrm>
                <a:off x="3791" y="2084"/>
                <a:ext cx="102" cy="107"/>
              </a:xfrm>
              <a:custGeom>
                <a:avLst/>
                <a:gdLst>
                  <a:gd name="T0" fmla="*/ 0 w 102"/>
                  <a:gd name="T1" fmla="*/ 21 h 107"/>
                  <a:gd name="T2" fmla="*/ 50 w 102"/>
                  <a:gd name="T3" fmla="*/ 0 h 107"/>
                  <a:gd name="T4" fmla="*/ 102 w 102"/>
                  <a:gd name="T5" fmla="*/ 21 h 107"/>
                  <a:gd name="T6" fmla="*/ 102 w 102"/>
                  <a:gd name="T7" fmla="*/ 84 h 107"/>
                  <a:gd name="T8" fmla="*/ 50 w 102"/>
                  <a:gd name="T9" fmla="*/ 107 h 107"/>
                  <a:gd name="T10" fmla="*/ 0 w 102"/>
                  <a:gd name="T11" fmla="*/ 84 h 107"/>
                  <a:gd name="T12" fmla="*/ 0 w 102"/>
                  <a:gd name="T13" fmla="*/ 21 h 107"/>
                </a:gdLst>
                <a:ahLst/>
                <a:cxnLst>
                  <a:cxn ang="0">
                    <a:pos x="T0" y="T1"/>
                  </a:cxn>
                  <a:cxn ang="0">
                    <a:pos x="T2" y="T3"/>
                  </a:cxn>
                  <a:cxn ang="0">
                    <a:pos x="T4" y="T5"/>
                  </a:cxn>
                  <a:cxn ang="0">
                    <a:pos x="T6" y="T7"/>
                  </a:cxn>
                  <a:cxn ang="0">
                    <a:pos x="T8" y="T9"/>
                  </a:cxn>
                  <a:cxn ang="0">
                    <a:pos x="T10" y="T11"/>
                  </a:cxn>
                  <a:cxn ang="0">
                    <a:pos x="T12" y="T13"/>
                  </a:cxn>
                </a:cxnLst>
                <a:rect l="0" t="0" r="r" b="b"/>
                <a:pathLst>
                  <a:path w="102" h="107">
                    <a:moveTo>
                      <a:pt x="0" y="21"/>
                    </a:moveTo>
                    <a:lnTo>
                      <a:pt x="50" y="0"/>
                    </a:lnTo>
                    <a:lnTo>
                      <a:pt x="102" y="21"/>
                    </a:lnTo>
                    <a:lnTo>
                      <a:pt x="102" y="84"/>
                    </a:lnTo>
                    <a:lnTo>
                      <a:pt x="50" y="107"/>
                    </a:lnTo>
                    <a:lnTo>
                      <a:pt x="0" y="84"/>
                    </a:lnTo>
                    <a:lnTo>
                      <a:pt x="0" y="21"/>
                    </a:lnTo>
                    <a:close/>
                  </a:path>
                </a:pathLst>
              </a:custGeom>
              <a:noFill/>
              <a:ln w="190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775" eaLnBrk="1" fontAlgn="auto" hangingPunct="1">
                  <a:spcBef>
                    <a:spcPts val="0"/>
                  </a:spcBef>
                  <a:spcAft>
                    <a:spcPts val="0"/>
                  </a:spcAft>
                  <a:defRPr/>
                </a:pPr>
                <a:endParaRPr lang="en-US" sz="1324">
                  <a:solidFill>
                    <a:srgbClr val="1A1A1A"/>
                  </a:solidFill>
                  <a:latin typeface="Segoe UI"/>
                </a:endParaRPr>
              </a:p>
            </p:txBody>
          </p:sp>
          <p:sp>
            <p:nvSpPr>
              <p:cNvPr id="112" name="Line 29">
                <a:extLst>
                  <a:ext uri="{FF2B5EF4-FFF2-40B4-BE49-F238E27FC236}">
                    <a16:creationId xmlns:a16="http://schemas.microsoft.com/office/drawing/2014/main" id="{919A4A51-A88B-47EC-B5A4-F5C38FFD6E66}"/>
                  </a:ext>
                </a:extLst>
              </p:cNvPr>
              <p:cNvSpPr>
                <a:spLocks noChangeShapeType="1"/>
              </p:cNvSpPr>
              <p:nvPr/>
            </p:nvSpPr>
            <p:spPr bwMode="auto">
              <a:xfrm>
                <a:off x="3841" y="2128"/>
                <a:ext cx="0" cy="63"/>
              </a:xfrm>
              <a:prstGeom prst="line">
                <a:avLst/>
              </a:prstGeom>
              <a:noFill/>
              <a:ln w="190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775" eaLnBrk="1" fontAlgn="auto" hangingPunct="1">
                  <a:spcBef>
                    <a:spcPts val="0"/>
                  </a:spcBef>
                  <a:spcAft>
                    <a:spcPts val="0"/>
                  </a:spcAft>
                  <a:defRPr/>
                </a:pPr>
                <a:endParaRPr lang="en-US" sz="1324">
                  <a:solidFill>
                    <a:srgbClr val="1A1A1A"/>
                  </a:solidFill>
                  <a:latin typeface="Segoe UI"/>
                </a:endParaRPr>
              </a:p>
            </p:txBody>
          </p:sp>
          <p:sp>
            <p:nvSpPr>
              <p:cNvPr id="113" name="Freeform 30">
                <a:extLst>
                  <a:ext uri="{FF2B5EF4-FFF2-40B4-BE49-F238E27FC236}">
                    <a16:creationId xmlns:a16="http://schemas.microsoft.com/office/drawing/2014/main" id="{80AC7F69-18F3-4B56-9092-9724A7A577BB}"/>
                  </a:ext>
                </a:extLst>
              </p:cNvPr>
              <p:cNvSpPr>
                <a:spLocks/>
              </p:cNvSpPr>
              <p:nvPr/>
            </p:nvSpPr>
            <p:spPr bwMode="auto">
              <a:xfrm>
                <a:off x="3791" y="2105"/>
                <a:ext cx="102" cy="23"/>
              </a:xfrm>
              <a:custGeom>
                <a:avLst/>
                <a:gdLst>
                  <a:gd name="T0" fmla="*/ 0 w 102"/>
                  <a:gd name="T1" fmla="*/ 0 h 23"/>
                  <a:gd name="T2" fmla="*/ 50 w 102"/>
                  <a:gd name="T3" fmla="*/ 23 h 23"/>
                  <a:gd name="T4" fmla="*/ 102 w 102"/>
                  <a:gd name="T5" fmla="*/ 0 h 23"/>
                </a:gdLst>
                <a:ahLst/>
                <a:cxnLst>
                  <a:cxn ang="0">
                    <a:pos x="T0" y="T1"/>
                  </a:cxn>
                  <a:cxn ang="0">
                    <a:pos x="T2" y="T3"/>
                  </a:cxn>
                  <a:cxn ang="0">
                    <a:pos x="T4" y="T5"/>
                  </a:cxn>
                </a:cxnLst>
                <a:rect l="0" t="0" r="r" b="b"/>
                <a:pathLst>
                  <a:path w="102" h="23">
                    <a:moveTo>
                      <a:pt x="0" y="0"/>
                    </a:moveTo>
                    <a:lnTo>
                      <a:pt x="50" y="23"/>
                    </a:lnTo>
                    <a:lnTo>
                      <a:pt x="102" y="0"/>
                    </a:lnTo>
                  </a:path>
                </a:pathLst>
              </a:custGeom>
              <a:noFill/>
              <a:ln w="190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775" eaLnBrk="1" fontAlgn="auto" hangingPunct="1">
                  <a:spcBef>
                    <a:spcPts val="0"/>
                  </a:spcBef>
                  <a:spcAft>
                    <a:spcPts val="0"/>
                  </a:spcAft>
                  <a:defRPr/>
                </a:pPr>
                <a:endParaRPr lang="en-US" sz="1324">
                  <a:solidFill>
                    <a:srgbClr val="1A1A1A"/>
                  </a:solidFill>
                  <a:latin typeface="Segoe UI"/>
                </a:endParaRPr>
              </a:p>
            </p:txBody>
          </p:sp>
        </p:grpSp>
        <p:grpSp>
          <p:nvGrpSpPr>
            <p:cNvPr id="103" name="Group 25">
              <a:extLst>
                <a:ext uri="{FF2B5EF4-FFF2-40B4-BE49-F238E27FC236}">
                  <a16:creationId xmlns:a16="http://schemas.microsoft.com/office/drawing/2014/main" id="{3A602E75-203E-45CD-B479-969A78FDEF0E}"/>
                </a:ext>
              </a:extLst>
            </p:cNvPr>
            <p:cNvGrpSpPr>
              <a:grpSpLocks noChangeAspect="1"/>
            </p:cNvGrpSpPr>
            <p:nvPr/>
          </p:nvGrpSpPr>
          <p:grpSpPr bwMode="auto">
            <a:xfrm>
              <a:off x="6395339" y="2925919"/>
              <a:ext cx="542945" cy="420915"/>
              <a:chOff x="3689" y="2040"/>
              <a:chExt cx="307" cy="238"/>
            </a:xfrm>
          </p:grpSpPr>
          <p:sp>
            <p:nvSpPr>
              <p:cNvPr id="104" name="Freeform 26">
                <a:extLst>
                  <a:ext uri="{FF2B5EF4-FFF2-40B4-BE49-F238E27FC236}">
                    <a16:creationId xmlns:a16="http://schemas.microsoft.com/office/drawing/2014/main" id="{FC409BD6-3AE6-4ADB-9682-9F5190E7A25F}"/>
                  </a:ext>
                </a:extLst>
              </p:cNvPr>
              <p:cNvSpPr>
                <a:spLocks noEditPoints="1"/>
              </p:cNvSpPr>
              <p:nvPr/>
            </p:nvSpPr>
            <p:spPr bwMode="auto">
              <a:xfrm>
                <a:off x="3689" y="2040"/>
                <a:ext cx="307" cy="238"/>
              </a:xfrm>
              <a:custGeom>
                <a:avLst/>
                <a:gdLst>
                  <a:gd name="T0" fmla="*/ 307 w 307"/>
                  <a:gd name="T1" fmla="*/ 86 h 238"/>
                  <a:gd name="T2" fmla="*/ 307 w 307"/>
                  <a:gd name="T3" fmla="*/ 191 h 238"/>
                  <a:gd name="T4" fmla="*/ 0 w 307"/>
                  <a:gd name="T5" fmla="*/ 191 h 238"/>
                  <a:gd name="T6" fmla="*/ 0 w 307"/>
                  <a:gd name="T7" fmla="*/ 0 h 238"/>
                  <a:gd name="T8" fmla="*/ 307 w 307"/>
                  <a:gd name="T9" fmla="*/ 0 h 238"/>
                  <a:gd name="T10" fmla="*/ 307 w 307"/>
                  <a:gd name="T11" fmla="*/ 86 h 238"/>
                  <a:gd name="T12" fmla="*/ 152 w 307"/>
                  <a:gd name="T13" fmla="*/ 191 h 238"/>
                  <a:gd name="T14" fmla="*/ 152 w 307"/>
                  <a:gd name="T15" fmla="*/ 238 h 238"/>
                  <a:gd name="T16" fmla="*/ 92 w 307"/>
                  <a:gd name="T17" fmla="*/ 238 h 238"/>
                  <a:gd name="T18" fmla="*/ 215 w 307"/>
                  <a:gd name="T19" fmla="*/ 238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7" h="238">
                    <a:moveTo>
                      <a:pt x="307" y="86"/>
                    </a:moveTo>
                    <a:lnTo>
                      <a:pt x="307" y="191"/>
                    </a:lnTo>
                    <a:lnTo>
                      <a:pt x="0" y="191"/>
                    </a:lnTo>
                    <a:lnTo>
                      <a:pt x="0" y="0"/>
                    </a:lnTo>
                    <a:lnTo>
                      <a:pt x="307" y="0"/>
                    </a:lnTo>
                    <a:lnTo>
                      <a:pt x="307" y="86"/>
                    </a:lnTo>
                    <a:moveTo>
                      <a:pt x="152" y="191"/>
                    </a:moveTo>
                    <a:lnTo>
                      <a:pt x="152" y="238"/>
                    </a:lnTo>
                    <a:moveTo>
                      <a:pt x="92" y="238"/>
                    </a:moveTo>
                    <a:lnTo>
                      <a:pt x="215" y="238"/>
                    </a:lnTo>
                  </a:path>
                </a:pathLst>
              </a:custGeom>
              <a:noFill/>
              <a:ln w="190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775" eaLnBrk="1" fontAlgn="auto" hangingPunct="1">
                  <a:spcBef>
                    <a:spcPts val="0"/>
                  </a:spcBef>
                  <a:spcAft>
                    <a:spcPts val="0"/>
                  </a:spcAft>
                  <a:defRPr/>
                </a:pPr>
                <a:endParaRPr lang="en-US" sz="1324">
                  <a:solidFill>
                    <a:srgbClr val="1A1A1A"/>
                  </a:solidFill>
                  <a:latin typeface="Segoe UI"/>
                </a:endParaRPr>
              </a:p>
            </p:txBody>
          </p:sp>
          <p:sp>
            <p:nvSpPr>
              <p:cNvPr id="105" name="Freeform 27">
                <a:extLst>
                  <a:ext uri="{FF2B5EF4-FFF2-40B4-BE49-F238E27FC236}">
                    <a16:creationId xmlns:a16="http://schemas.microsoft.com/office/drawing/2014/main" id="{9C97D486-0C77-426A-BA02-BCF72A55B7D0}"/>
                  </a:ext>
                </a:extLst>
              </p:cNvPr>
              <p:cNvSpPr>
                <a:spLocks/>
              </p:cNvSpPr>
              <p:nvPr/>
            </p:nvSpPr>
            <p:spPr bwMode="auto">
              <a:xfrm>
                <a:off x="3791" y="2145"/>
                <a:ext cx="102" cy="23"/>
              </a:xfrm>
              <a:custGeom>
                <a:avLst/>
                <a:gdLst>
                  <a:gd name="T0" fmla="*/ 0 w 102"/>
                  <a:gd name="T1" fmla="*/ 23 h 23"/>
                  <a:gd name="T2" fmla="*/ 50 w 102"/>
                  <a:gd name="T3" fmla="*/ 0 h 23"/>
                  <a:gd name="T4" fmla="*/ 102 w 102"/>
                  <a:gd name="T5" fmla="*/ 23 h 23"/>
                </a:gdLst>
                <a:ahLst/>
                <a:cxnLst>
                  <a:cxn ang="0">
                    <a:pos x="T0" y="T1"/>
                  </a:cxn>
                  <a:cxn ang="0">
                    <a:pos x="T2" y="T3"/>
                  </a:cxn>
                  <a:cxn ang="0">
                    <a:pos x="T4" y="T5"/>
                  </a:cxn>
                </a:cxnLst>
                <a:rect l="0" t="0" r="r" b="b"/>
                <a:pathLst>
                  <a:path w="102" h="23">
                    <a:moveTo>
                      <a:pt x="0" y="23"/>
                    </a:moveTo>
                    <a:lnTo>
                      <a:pt x="50" y="0"/>
                    </a:lnTo>
                    <a:lnTo>
                      <a:pt x="102" y="23"/>
                    </a:lnTo>
                  </a:path>
                </a:pathLst>
              </a:custGeom>
              <a:noFill/>
              <a:ln w="190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775" eaLnBrk="1" fontAlgn="auto" hangingPunct="1">
                  <a:spcBef>
                    <a:spcPts val="0"/>
                  </a:spcBef>
                  <a:spcAft>
                    <a:spcPts val="0"/>
                  </a:spcAft>
                  <a:defRPr/>
                </a:pPr>
                <a:endParaRPr lang="en-US" sz="1324">
                  <a:solidFill>
                    <a:srgbClr val="1A1A1A"/>
                  </a:solidFill>
                  <a:latin typeface="Segoe UI"/>
                </a:endParaRPr>
              </a:p>
            </p:txBody>
          </p:sp>
          <p:sp>
            <p:nvSpPr>
              <p:cNvPr id="106" name="Freeform 28">
                <a:extLst>
                  <a:ext uri="{FF2B5EF4-FFF2-40B4-BE49-F238E27FC236}">
                    <a16:creationId xmlns:a16="http://schemas.microsoft.com/office/drawing/2014/main" id="{C67F3F0B-98A2-4490-AB51-7C952CE25F5C}"/>
                  </a:ext>
                </a:extLst>
              </p:cNvPr>
              <p:cNvSpPr>
                <a:spLocks/>
              </p:cNvSpPr>
              <p:nvPr/>
            </p:nvSpPr>
            <p:spPr bwMode="auto">
              <a:xfrm>
                <a:off x="3791" y="2084"/>
                <a:ext cx="102" cy="107"/>
              </a:xfrm>
              <a:custGeom>
                <a:avLst/>
                <a:gdLst>
                  <a:gd name="T0" fmla="*/ 0 w 102"/>
                  <a:gd name="T1" fmla="*/ 21 h 107"/>
                  <a:gd name="T2" fmla="*/ 50 w 102"/>
                  <a:gd name="T3" fmla="*/ 0 h 107"/>
                  <a:gd name="T4" fmla="*/ 102 w 102"/>
                  <a:gd name="T5" fmla="*/ 21 h 107"/>
                  <a:gd name="T6" fmla="*/ 102 w 102"/>
                  <a:gd name="T7" fmla="*/ 84 h 107"/>
                  <a:gd name="T8" fmla="*/ 50 w 102"/>
                  <a:gd name="T9" fmla="*/ 107 h 107"/>
                  <a:gd name="T10" fmla="*/ 0 w 102"/>
                  <a:gd name="T11" fmla="*/ 84 h 107"/>
                  <a:gd name="T12" fmla="*/ 0 w 102"/>
                  <a:gd name="T13" fmla="*/ 21 h 107"/>
                </a:gdLst>
                <a:ahLst/>
                <a:cxnLst>
                  <a:cxn ang="0">
                    <a:pos x="T0" y="T1"/>
                  </a:cxn>
                  <a:cxn ang="0">
                    <a:pos x="T2" y="T3"/>
                  </a:cxn>
                  <a:cxn ang="0">
                    <a:pos x="T4" y="T5"/>
                  </a:cxn>
                  <a:cxn ang="0">
                    <a:pos x="T6" y="T7"/>
                  </a:cxn>
                  <a:cxn ang="0">
                    <a:pos x="T8" y="T9"/>
                  </a:cxn>
                  <a:cxn ang="0">
                    <a:pos x="T10" y="T11"/>
                  </a:cxn>
                  <a:cxn ang="0">
                    <a:pos x="T12" y="T13"/>
                  </a:cxn>
                </a:cxnLst>
                <a:rect l="0" t="0" r="r" b="b"/>
                <a:pathLst>
                  <a:path w="102" h="107">
                    <a:moveTo>
                      <a:pt x="0" y="21"/>
                    </a:moveTo>
                    <a:lnTo>
                      <a:pt x="50" y="0"/>
                    </a:lnTo>
                    <a:lnTo>
                      <a:pt x="102" y="21"/>
                    </a:lnTo>
                    <a:lnTo>
                      <a:pt x="102" y="84"/>
                    </a:lnTo>
                    <a:lnTo>
                      <a:pt x="50" y="107"/>
                    </a:lnTo>
                    <a:lnTo>
                      <a:pt x="0" y="84"/>
                    </a:lnTo>
                    <a:lnTo>
                      <a:pt x="0" y="21"/>
                    </a:lnTo>
                    <a:close/>
                  </a:path>
                </a:pathLst>
              </a:custGeom>
              <a:noFill/>
              <a:ln w="190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775" eaLnBrk="1" fontAlgn="auto" hangingPunct="1">
                  <a:spcBef>
                    <a:spcPts val="0"/>
                  </a:spcBef>
                  <a:spcAft>
                    <a:spcPts val="0"/>
                  </a:spcAft>
                  <a:defRPr/>
                </a:pPr>
                <a:endParaRPr lang="en-US" sz="1324">
                  <a:solidFill>
                    <a:srgbClr val="1A1A1A"/>
                  </a:solidFill>
                  <a:latin typeface="Segoe UI"/>
                </a:endParaRPr>
              </a:p>
            </p:txBody>
          </p:sp>
          <p:sp>
            <p:nvSpPr>
              <p:cNvPr id="107" name="Line 29">
                <a:extLst>
                  <a:ext uri="{FF2B5EF4-FFF2-40B4-BE49-F238E27FC236}">
                    <a16:creationId xmlns:a16="http://schemas.microsoft.com/office/drawing/2014/main" id="{2E08A0B5-D3E9-4F31-B86C-36BF02D659FA}"/>
                  </a:ext>
                </a:extLst>
              </p:cNvPr>
              <p:cNvSpPr>
                <a:spLocks noChangeShapeType="1"/>
              </p:cNvSpPr>
              <p:nvPr/>
            </p:nvSpPr>
            <p:spPr bwMode="auto">
              <a:xfrm>
                <a:off x="3841" y="2128"/>
                <a:ext cx="0" cy="63"/>
              </a:xfrm>
              <a:prstGeom prst="line">
                <a:avLst/>
              </a:prstGeom>
              <a:noFill/>
              <a:ln w="190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775" eaLnBrk="1" fontAlgn="auto" hangingPunct="1">
                  <a:spcBef>
                    <a:spcPts val="0"/>
                  </a:spcBef>
                  <a:spcAft>
                    <a:spcPts val="0"/>
                  </a:spcAft>
                  <a:defRPr/>
                </a:pPr>
                <a:endParaRPr lang="en-US" sz="1324">
                  <a:solidFill>
                    <a:srgbClr val="1A1A1A"/>
                  </a:solidFill>
                  <a:latin typeface="Segoe UI"/>
                </a:endParaRPr>
              </a:p>
            </p:txBody>
          </p:sp>
          <p:sp>
            <p:nvSpPr>
              <p:cNvPr id="108" name="Freeform 30">
                <a:extLst>
                  <a:ext uri="{FF2B5EF4-FFF2-40B4-BE49-F238E27FC236}">
                    <a16:creationId xmlns:a16="http://schemas.microsoft.com/office/drawing/2014/main" id="{5A184DFD-1B2D-46C9-A2A9-1034B33CCB3C}"/>
                  </a:ext>
                </a:extLst>
              </p:cNvPr>
              <p:cNvSpPr>
                <a:spLocks/>
              </p:cNvSpPr>
              <p:nvPr/>
            </p:nvSpPr>
            <p:spPr bwMode="auto">
              <a:xfrm>
                <a:off x="3791" y="2105"/>
                <a:ext cx="102" cy="23"/>
              </a:xfrm>
              <a:custGeom>
                <a:avLst/>
                <a:gdLst>
                  <a:gd name="T0" fmla="*/ 0 w 102"/>
                  <a:gd name="T1" fmla="*/ 0 h 23"/>
                  <a:gd name="T2" fmla="*/ 50 w 102"/>
                  <a:gd name="T3" fmla="*/ 23 h 23"/>
                  <a:gd name="T4" fmla="*/ 102 w 102"/>
                  <a:gd name="T5" fmla="*/ 0 h 23"/>
                </a:gdLst>
                <a:ahLst/>
                <a:cxnLst>
                  <a:cxn ang="0">
                    <a:pos x="T0" y="T1"/>
                  </a:cxn>
                  <a:cxn ang="0">
                    <a:pos x="T2" y="T3"/>
                  </a:cxn>
                  <a:cxn ang="0">
                    <a:pos x="T4" y="T5"/>
                  </a:cxn>
                </a:cxnLst>
                <a:rect l="0" t="0" r="r" b="b"/>
                <a:pathLst>
                  <a:path w="102" h="23">
                    <a:moveTo>
                      <a:pt x="0" y="0"/>
                    </a:moveTo>
                    <a:lnTo>
                      <a:pt x="50" y="23"/>
                    </a:lnTo>
                    <a:lnTo>
                      <a:pt x="102" y="0"/>
                    </a:lnTo>
                  </a:path>
                </a:pathLst>
              </a:custGeom>
              <a:noFill/>
              <a:ln w="190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775" eaLnBrk="1" fontAlgn="auto" hangingPunct="1">
                  <a:spcBef>
                    <a:spcPts val="0"/>
                  </a:spcBef>
                  <a:spcAft>
                    <a:spcPts val="0"/>
                  </a:spcAft>
                  <a:defRPr/>
                </a:pPr>
                <a:endParaRPr lang="en-US" sz="1324">
                  <a:solidFill>
                    <a:srgbClr val="1A1A1A"/>
                  </a:solidFill>
                  <a:latin typeface="Segoe UI"/>
                </a:endParaRPr>
              </a:p>
            </p:txBody>
          </p:sp>
        </p:grpSp>
      </p:grpSp>
      <p:sp>
        <p:nvSpPr>
          <p:cNvPr id="114" name="Freeform: Shape 113">
            <a:extLst>
              <a:ext uri="{FF2B5EF4-FFF2-40B4-BE49-F238E27FC236}">
                <a16:creationId xmlns:a16="http://schemas.microsoft.com/office/drawing/2014/main" id="{9345A5B7-52E2-4316-BD7F-51FCA56DEC34}"/>
              </a:ext>
            </a:extLst>
          </p:cNvPr>
          <p:cNvSpPr/>
          <p:nvPr/>
        </p:nvSpPr>
        <p:spPr bwMode="auto">
          <a:xfrm>
            <a:off x="5833024" y="3093919"/>
            <a:ext cx="725227" cy="292964"/>
          </a:xfrm>
          <a:custGeom>
            <a:avLst/>
            <a:gdLst>
              <a:gd name="connsiteX0" fmla="*/ 929640 w 929640"/>
              <a:gd name="connsiteY0" fmla="*/ 0 h 441960"/>
              <a:gd name="connsiteX1" fmla="*/ 464820 w 929640"/>
              <a:gd name="connsiteY1" fmla="*/ 0 h 441960"/>
              <a:gd name="connsiteX2" fmla="*/ 464820 w 929640"/>
              <a:gd name="connsiteY2" fmla="*/ 441960 h 441960"/>
              <a:gd name="connsiteX3" fmla="*/ 0 w 929640"/>
              <a:gd name="connsiteY3" fmla="*/ 441960 h 441960"/>
            </a:gdLst>
            <a:ahLst/>
            <a:cxnLst>
              <a:cxn ang="0">
                <a:pos x="connsiteX0" y="connsiteY0"/>
              </a:cxn>
              <a:cxn ang="0">
                <a:pos x="connsiteX1" y="connsiteY1"/>
              </a:cxn>
              <a:cxn ang="0">
                <a:pos x="connsiteX2" y="connsiteY2"/>
              </a:cxn>
              <a:cxn ang="0">
                <a:pos x="connsiteX3" y="connsiteY3"/>
              </a:cxn>
            </a:cxnLst>
            <a:rect l="l" t="t" r="r" b="b"/>
            <a:pathLst>
              <a:path w="929640" h="441960">
                <a:moveTo>
                  <a:pt x="929640" y="0"/>
                </a:moveTo>
                <a:lnTo>
                  <a:pt x="464820" y="0"/>
                </a:lnTo>
                <a:lnTo>
                  <a:pt x="464820" y="441960"/>
                </a:lnTo>
                <a:lnTo>
                  <a:pt x="0" y="441960"/>
                </a:lnTo>
              </a:path>
            </a:pathLst>
          </a:custGeom>
          <a:ln w="19050">
            <a:solidFill>
              <a:srgbClr val="5C2D91"/>
            </a:solidFill>
            <a:miter lim="800000"/>
            <a:headEnd type="arrow" w="lg" len="med"/>
            <a:tailEnd type="arrow"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577" eaLnBrk="1" hangingPunct="1">
              <a:lnSpc>
                <a:spcPct val="90000"/>
              </a:lnSpc>
              <a:defRPr/>
            </a:pPr>
            <a:endParaRPr lang="en-US" sz="1050" kern="0">
              <a:solidFill>
                <a:srgbClr val="2F2F2F"/>
              </a:solidFill>
              <a:latin typeface="Segoe UI Semibold" panose="020B0702040204020203" pitchFamily="34" charset="0"/>
              <a:cs typeface="Segoe UI Semibold" panose="020B0702040204020203" pitchFamily="34" charset="0"/>
            </a:endParaRPr>
          </a:p>
        </p:txBody>
      </p:sp>
      <p:sp>
        <p:nvSpPr>
          <p:cNvPr id="115" name="Freeform: Shape 114">
            <a:extLst>
              <a:ext uri="{FF2B5EF4-FFF2-40B4-BE49-F238E27FC236}">
                <a16:creationId xmlns:a16="http://schemas.microsoft.com/office/drawing/2014/main" id="{71E1B1AB-D3DC-48BD-9D79-294ACB2E9AAE}"/>
              </a:ext>
            </a:extLst>
          </p:cNvPr>
          <p:cNvSpPr/>
          <p:nvPr/>
        </p:nvSpPr>
        <p:spPr bwMode="auto">
          <a:xfrm flipH="1">
            <a:off x="5833024" y="2290477"/>
            <a:ext cx="725227" cy="633938"/>
          </a:xfrm>
          <a:custGeom>
            <a:avLst/>
            <a:gdLst>
              <a:gd name="connsiteX0" fmla="*/ 929640 w 929640"/>
              <a:gd name="connsiteY0" fmla="*/ 0 h 441960"/>
              <a:gd name="connsiteX1" fmla="*/ 464820 w 929640"/>
              <a:gd name="connsiteY1" fmla="*/ 0 h 441960"/>
              <a:gd name="connsiteX2" fmla="*/ 464820 w 929640"/>
              <a:gd name="connsiteY2" fmla="*/ 441960 h 441960"/>
              <a:gd name="connsiteX3" fmla="*/ 0 w 929640"/>
              <a:gd name="connsiteY3" fmla="*/ 441960 h 441960"/>
            </a:gdLst>
            <a:ahLst/>
            <a:cxnLst>
              <a:cxn ang="0">
                <a:pos x="connsiteX0" y="connsiteY0"/>
              </a:cxn>
              <a:cxn ang="0">
                <a:pos x="connsiteX1" y="connsiteY1"/>
              </a:cxn>
              <a:cxn ang="0">
                <a:pos x="connsiteX2" y="connsiteY2"/>
              </a:cxn>
              <a:cxn ang="0">
                <a:pos x="connsiteX3" y="connsiteY3"/>
              </a:cxn>
            </a:cxnLst>
            <a:rect l="l" t="t" r="r" b="b"/>
            <a:pathLst>
              <a:path w="929640" h="441960">
                <a:moveTo>
                  <a:pt x="929640" y="0"/>
                </a:moveTo>
                <a:lnTo>
                  <a:pt x="464820" y="0"/>
                </a:lnTo>
                <a:lnTo>
                  <a:pt x="464820" y="441960"/>
                </a:lnTo>
                <a:lnTo>
                  <a:pt x="0" y="441960"/>
                </a:lnTo>
              </a:path>
            </a:pathLst>
          </a:custGeom>
          <a:ln w="19050">
            <a:solidFill>
              <a:srgbClr val="5C2D91"/>
            </a:solidFill>
            <a:miter lim="800000"/>
            <a:headEnd type="arrow" w="lg" len="med"/>
            <a:tailEnd type="arrow"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577" eaLnBrk="1" hangingPunct="1">
              <a:lnSpc>
                <a:spcPct val="90000"/>
              </a:lnSpc>
              <a:defRPr/>
            </a:pPr>
            <a:endParaRPr lang="en-US" sz="1050" kern="0">
              <a:solidFill>
                <a:srgbClr val="2F2F2F"/>
              </a:solidFill>
              <a:latin typeface="Segoe UI Semibold" panose="020B0702040204020203" pitchFamily="34" charset="0"/>
              <a:cs typeface="Segoe UI Semibold" panose="020B0702040204020203" pitchFamily="34" charset="0"/>
            </a:endParaRPr>
          </a:p>
        </p:txBody>
      </p:sp>
      <p:sp>
        <p:nvSpPr>
          <p:cNvPr id="119" name="Oval 118">
            <a:extLst>
              <a:ext uri="{FF2B5EF4-FFF2-40B4-BE49-F238E27FC236}">
                <a16:creationId xmlns:a16="http://schemas.microsoft.com/office/drawing/2014/main" id="{1EC6F79A-3B61-48DC-BC99-F9CB00F27E6F}"/>
              </a:ext>
            </a:extLst>
          </p:cNvPr>
          <p:cNvSpPr/>
          <p:nvPr/>
        </p:nvSpPr>
        <p:spPr bwMode="auto">
          <a:xfrm>
            <a:off x="8611516" y="2756263"/>
            <a:ext cx="457200" cy="499704"/>
          </a:xfrm>
          <a:prstGeom prst="ellipse">
            <a:avLst/>
          </a:prstGeom>
          <a:noFill/>
          <a:ln w="19050"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75" eaLnBrk="1" fontAlgn="auto" hangingPunct="1">
              <a:spcBef>
                <a:spcPts val="0"/>
              </a:spcBef>
              <a:spcAft>
                <a:spcPts val="0"/>
              </a:spcAft>
              <a:defRPr/>
            </a:pPr>
            <a:endParaRPr lang="en-US" sz="1324">
              <a:solidFill>
                <a:srgbClr val="1A1A1A"/>
              </a:solidFill>
              <a:latin typeface="Segoe UI"/>
            </a:endParaRPr>
          </a:p>
        </p:txBody>
      </p:sp>
      <p:grpSp>
        <p:nvGrpSpPr>
          <p:cNvPr id="131" name="Group 130">
            <a:extLst>
              <a:ext uri="{FF2B5EF4-FFF2-40B4-BE49-F238E27FC236}">
                <a16:creationId xmlns:a16="http://schemas.microsoft.com/office/drawing/2014/main" id="{7CACB892-CF1A-4DF4-86DC-D0A9663DB21A}"/>
              </a:ext>
            </a:extLst>
          </p:cNvPr>
          <p:cNvGrpSpPr/>
          <p:nvPr/>
        </p:nvGrpSpPr>
        <p:grpSpPr>
          <a:xfrm>
            <a:off x="8709536" y="2866394"/>
            <a:ext cx="261159" cy="276981"/>
            <a:chOff x="11105601" y="3231122"/>
            <a:chExt cx="348212" cy="337894"/>
          </a:xfrm>
        </p:grpSpPr>
        <p:sp>
          <p:nvSpPr>
            <p:cNvPr id="30" name="globe_2">
              <a:extLst>
                <a:ext uri="{FF2B5EF4-FFF2-40B4-BE49-F238E27FC236}">
                  <a16:creationId xmlns:a16="http://schemas.microsoft.com/office/drawing/2014/main" id="{EEC91E50-2FBF-4896-AF5C-94E5DFF00075}"/>
                </a:ext>
              </a:extLst>
            </p:cNvPr>
            <p:cNvSpPr>
              <a:spLocks noChangeAspect="1" noEditPoints="1"/>
            </p:cNvSpPr>
            <p:nvPr/>
          </p:nvSpPr>
          <p:spPr bwMode="auto">
            <a:xfrm>
              <a:off x="11105601" y="3231122"/>
              <a:ext cx="348212" cy="337894"/>
            </a:xfrm>
            <a:custGeom>
              <a:avLst/>
              <a:gdLst>
                <a:gd name="T0" fmla="*/ 0 w 335"/>
                <a:gd name="T1" fmla="*/ 168 h 335"/>
                <a:gd name="T2" fmla="*/ 168 w 335"/>
                <a:gd name="T3" fmla="*/ 0 h 335"/>
                <a:gd name="T4" fmla="*/ 335 w 335"/>
                <a:gd name="T5" fmla="*/ 168 h 335"/>
                <a:gd name="T6" fmla="*/ 168 w 335"/>
                <a:gd name="T7" fmla="*/ 335 h 335"/>
                <a:gd name="T8" fmla="*/ 0 w 335"/>
                <a:gd name="T9" fmla="*/ 168 h 335"/>
                <a:gd name="T10" fmla="*/ 168 w 335"/>
                <a:gd name="T11" fmla="*/ 335 h 335"/>
                <a:gd name="T12" fmla="*/ 253 w 335"/>
                <a:gd name="T13" fmla="*/ 168 h 335"/>
                <a:gd name="T14" fmla="*/ 168 w 335"/>
                <a:gd name="T15" fmla="*/ 0 h 335"/>
                <a:gd name="T16" fmla="*/ 82 w 335"/>
                <a:gd name="T17" fmla="*/ 168 h 335"/>
                <a:gd name="T18" fmla="*/ 168 w 335"/>
                <a:gd name="T19" fmla="*/ 335 h 335"/>
                <a:gd name="T20" fmla="*/ 8 w 335"/>
                <a:gd name="T21" fmla="*/ 116 h 335"/>
                <a:gd name="T22" fmla="*/ 327 w 335"/>
                <a:gd name="T23" fmla="*/ 116 h 335"/>
                <a:gd name="T24" fmla="*/ 9 w 335"/>
                <a:gd name="T25" fmla="*/ 221 h 335"/>
                <a:gd name="T26" fmla="*/ 326 w 335"/>
                <a:gd name="T27" fmla="*/ 221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5" h="335">
                  <a:moveTo>
                    <a:pt x="0" y="168"/>
                  </a:moveTo>
                  <a:cubicBezTo>
                    <a:pt x="0" y="75"/>
                    <a:pt x="75" y="0"/>
                    <a:pt x="168" y="0"/>
                  </a:cubicBezTo>
                  <a:cubicBezTo>
                    <a:pt x="260" y="0"/>
                    <a:pt x="335" y="75"/>
                    <a:pt x="335" y="168"/>
                  </a:cubicBezTo>
                  <a:cubicBezTo>
                    <a:pt x="335" y="260"/>
                    <a:pt x="260" y="335"/>
                    <a:pt x="168" y="335"/>
                  </a:cubicBezTo>
                  <a:cubicBezTo>
                    <a:pt x="75" y="335"/>
                    <a:pt x="0" y="260"/>
                    <a:pt x="0" y="168"/>
                  </a:cubicBezTo>
                  <a:close/>
                  <a:moveTo>
                    <a:pt x="168" y="335"/>
                  </a:moveTo>
                  <a:cubicBezTo>
                    <a:pt x="215" y="335"/>
                    <a:pt x="253" y="260"/>
                    <a:pt x="253" y="168"/>
                  </a:cubicBezTo>
                  <a:cubicBezTo>
                    <a:pt x="253" y="75"/>
                    <a:pt x="215" y="0"/>
                    <a:pt x="168" y="0"/>
                  </a:cubicBezTo>
                  <a:cubicBezTo>
                    <a:pt x="120" y="0"/>
                    <a:pt x="82" y="75"/>
                    <a:pt x="82" y="168"/>
                  </a:cubicBezTo>
                  <a:cubicBezTo>
                    <a:pt x="82" y="260"/>
                    <a:pt x="120" y="335"/>
                    <a:pt x="168" y="335"/>
                  </a:cubicBezTo>
                  <a:close/>
                  <a:moveTo>
                    <a:pt x="8" y="116"/>
                  </a:moveTo>
                  <a:cubicBezTo>
                    <a:pt x="327" y="116"/>
                    <a:pt x="327" y="116"/>
                    <a:pt x="327" y="116"/>
                  </a:cubicBezTo>
                  <a:moveTo>
                    <a:pt x="9" y="221"/>
                  </a:moveTo>
                  <a:cubicBezTo>
                    <a:pt x="326" y="221"/>
                    <a:pt x="326" y="221"/>
                    <a:pt x="326" y="221"/>
                  </a:cubicBezTo>
                </a:path>
              </a:pathLst>
            </a:custGeom>
            <a:noFill/>
            <a:ln w="19050"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7232" tIns="33616" rIns="67232" bIns="33616" numCol="1" anchor="t" anchorCtr="0" compatLnSpc="1">
              <a:prstTxWarp prst="textNoShape">
                <a:avLst/>
              </a:prstTxWarp>
            </a:bodyPr>
            <a:lstStyle/>
            <a:p>
              <a:pPr defTabSz="685775" eaLnBrk="1" fontAlgn="auto" hangingPunct="1">
                <a:spcBef>
                  <a:spcPts val="0"/>
                </a:spcBef>
                <a:spcAft>
                  <a:spcPts val="0"/>
                </a:spcAft>
                <a:defRPr/>
              </a:pPr>
              <a:endParaRPr lang="en-US" sz="1050">
                <a:gradFill>
                  <a:gsLst>
                    <a:gs pos="0">
                      <a:srgbClr val="505050"/>
                    </a:gs>
                    <a:gs pos="100000">
                      <a:srgbClr val="505050"/>
                    </a:gs>
                  </a:gsLst>
                </a:gradFill>
                <a:latin typeface="Segoe UI"/>
              </a:endParaRPr>
            </a:p>
          </p:txBody>
        </p:sp>
        <p:cxnSp>
          <p:nvCxnSpPr>
            <p:cNvPr id="130" name="Straight Connector 129">
              <a:extLst>
                <a:ext uri="{FF2B5EF4-FFF2-40B4-BE49-F238E27FC236}">
                  <a16:creationId xmlns:a16="http://schemas.microsoft.com/office/drawing/2014/main" id="{BDFB565B-306F-423A-BC14-06B2CD4090F1}"/>
                </a:ext>
              </a:extLst>
            </p:cNvPr>
            <p:cNvCxnSpPr>
              <a:stCxn id="30" idx="1"/>
              <a:endCxn id="30" idx="3"/>
            </p:cNvCxnSpPr>
            <p:nvPr/>
          </p:nvCxnSpPr>
          <p:spPr>
            <a:xfrm>
              <a:off x="11280227" y="3231122"/>
              <a:ext cx="0" cy="337894"/>
            </a:xfrm>
            <a:prstGeom prst="line">
              <a:avLst/>
            </a:prstGeom>
            <a:noFill/>
            <a:ln w="19050"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cxnSp>
      </p:grpSp>
      <p:sp>
        <p:nvSpPr>
          <p:cNvPr id="85" name="TextBox 84">
            <a:extLst>
              <a:ext uri="{FF2B5EF4-FFF2-40B4-BE49-F238E27FC236}">
                <a16:creationId xmlns:a16="http://schemas.microsoft.com/office/drawing/2014/main" id="{E1AD68B6-C9AF-4D9D-B51E-C29A19D5FFEC}"/>
              </a:ext>
            </a:extLst>
          </p:cNvPr>
          <p:cNvSpPr txBox="1"/>
          <p:nvPr/>
        </p:nvSpPr>
        <p:spPr>
          <a:xfrm>
            <a:off x="6766201" y="3325236"/>
            <a:ext cx="904351" cy="161583"/>
          </a:xfrm>
          <a:prstGeom prst="rect">
            <a:avLst/>
          </a:prstGeom>
          <a:noFill/>
        </p:spPr>
        <p:txBody>
          <a:bodyPr wrap="square" lIns="0" tIns="0" rIns="0" bIns="0" rtlCol="0">
            <a:spAutoFit/>
          </a:bodyPr>
          <a:lstStyle/>
          <a:p>
            <a:pPr defTabSz="685775" eaLnBrk="1" fontAlgn="auto" hangingPunct="1">
              <a:spcBef>
                <a:spcPts val="0"/>
              </a:spcBef>
              <a:spcAft>
                <a:spcPts val="0"/>
              </a:spcAft>
              <a:defRPr/>
            </a:pPr>
            <a:r>
              <a:rPr lang="en-US" sz="1050" b="1">
                <a:gradFill>
                  <a:gsLst>
                    <a:gs pos="2917">
                      <a:srgbClr val="1A1A1A"/>
                    </a:gs>
                    <a:gs pos="30000">
                      <a:srgbClr val="1A1A1A"/>
                    </a:gs>
                  </a:gsLst>
                  <a:lin ang="5400000" scaled="0"/>
                </a:gradFill>
                <a:latin typeface="Segoe UI"/>
              </a:rPr>
              <a:t>Azure Firewall</a:t>
            </a:r>
          </a:p>
        </p:txBody>
      </p:sp>
      <p:pic>
        <p:nvPicPr>
          <p:cNvPr id="116" name="Graphic 115">
            <a:extLst>
              <a:ext uri="{FF2B5EF4-FFF2-40B4-BE49-F238E27FC236}">
                <a16:creationId xmlns:a16="http://schemas.microsoft.com/office/drawing/2014/main" id="{588B9E63-3E1F-AF4E-A1E3-A962071C0F4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5757" y="187698"/>
            <a:ext cx="577797" cy="577797"/>
          </a:xfrm>
          <a:prstGeom prst="rect">
            <a:avLst/>
          </a:prstGeom>
        </p:spPr>
      </p:pic>
      <p:pic>
        <p:nvPicPr>
          <p:cNvPr id="80" name="Graphic 79">
            <a:extLst>
              <a:ext uri="{FF2B5EF4-FFF2-40B4-BE49-F238E27FC236}">
                <a16:creationId xmlns:a16="http://schemas.microsoft.com/office/drawing/2014/main" id="{64AB9668-9FC3-4B75-B288-DE71E93597E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29900" y="2613424"/>
            <a:ext cx="558653" cy="558653"/>
          </a:xfrm>
          <a:prstGeom prst="rect">
            <a:avLst/>
          </a:prstGeom>
        </p:spPr>
      </p:pic>
    </p:spTree>
    <p:extLst>
      <p:ext uri="{BB962C8B-B14F-4D97-AF65-F5344CB8AC3E}">
        <p14:creationId xmlns:p14="http://schemas.microsoft.com/office/powerpoint/2010/main" val="2044369280"/>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Rectangle 137">
            <a:extLst>
              <a:ext uri="{FF2B5EF4-FFF2-40B4-BE49-F238E27FC236}">
                <a16:creationId xmlns:a16="http://schemas.microsoft.com/office/drawing/2014/main" id="{BBDA5625-06CC-41F0-A923-8A33BF2A01FB}"/>
              </a:ext>
            </a:extLst>
          </p:cNvPr>
          <p:cNvSpPr/>
          <p:nvPr/>
        </p:nvSpPr>
        <p:spPr>
          <a:xfrm>
            <a:off x="0" y="0"/>
            <a:ext cx="4424082" cy="5143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75" rtl="0" eaLnBrk="1" fontAlgn="auto" latinLnBrk="0" hangingPunct="1">
              <a:lnSpc>
                <a:spcPct val="100000"/>
              </a:lnSpc>
              <a:spcBef>
                <a:spcPts val="0"/>
              </a:spcBef>
              <a:spcAft>
                <a:spcPts val="0"/>
              </a:spcAft>
              <a:buClrTx/>
              <a:buSzTx/>
              <a:buFontTx/>
              <a:buNone/>
              <a:tabLst/>
              <a:defRPr/>
            </a:pPr>
            <a:endParaRPr kumimoji="0" lang="en-US" sz="1324" b="0" i="0" u="none" strike="noStrike" kern="1200" cap="none" spc="0" normalizeH="0" baseline="0" noProof="0">
              <a:ln>
                <a:noFill/>
              </a:ln>
              <a:solidFill>
                <a:srgbClr val="FFFFFF"/>
              </a:solidFill>
              <a:effectLst/>
              <a:uLnTx/>
              <a:uFillTx/>
              <a:latin typeface="Segoe UI"/>
              <a:ea typeface="+mn-ea"/>
              <a:cs typeface="+mn-cs"/>
            </a:endParaRPr>
          </a:p>
        </p:txBody>
      </p:sp>
      <p:sp>
        <p:nvSpPr>
          <p:cNvPr id="2" name="Title 1">
            <a:extLst>
              <a:ext uri="{FF2B5EF4-FFF2-40B4-BE49-F238E27FC236}">
                <a16:creationId xmlns:a16="http://schemas.microsoft.com/office/drawing/2014/main" id="{D6D12DCB-E81A-4140-B623-995891CAB9EC}"/>
              </a:ext>
            </a:extLst>
          </p:cNvPr>
          <p:cNvSpPr>
            <a:spLocks noGrp="1"/>
          </p:cNvSpPr>
          <p:nvPr>
            <p:ph type="title"/>
          </p:nvPr>
        </p:nvSpPr>
        <p:spPr/>
        <p:txBody>
          <a:bodyPr/>
          <a:lstStyle/>
          <a:p>
            <a:r>
              <a:rPr lang="en-US" dirty="0">
                <a:solidFill>
                  <a:schemeClr val="bg1"/>
                </a:solidFill>
              </a:rPr>
              <a:t>User defined routes</a:t>
            </a:r>
          </a:p>
        </p:txBody>
      </p:sp>
      <p:sp>
        <p:nvSpPr>
          <p:cNvPr id="3" name="TextBox 2">
            <a:extLst>
              <a:ext uri="{FF2B5EF4-FFF2-40B4-BE49-F238E27FC236}">
                <a16:creationId xmlns:a16="http://schemas.microsoft.com/office/drawing/2014/main" id="{064030F6-24A2-4719-B316-15FE35772FEA}"/>
              </a:ext>
            </a:extLst>
          </p:cNvPr>
          <p:cNvSpPr txBox="1"/>
          <p:nvPr/>
        </p:nvSpPr>
        <p:spPr>
          <a:xfrm>
            <a:off x="430305" y="1438836"/>
            <a:ext cx="3993777" cy="3416320"/>
          </a:xfrm>
          <a:prstGeom prst="rect">
            <a:avLst/>
          </a:prstGeom>
          <a:noFill/>
        </p:spPr>
        <p:txBody>
          <a:bodyPr wrap="square" rtlCol="0">
            <a:spAutoFit/>
          </a:bodyPr>
          <a:lstStyle/>
          <a:p>
            <a:pPr marL="214313" marR="0" lvl="0" indent="-214313" algn="l" defTabSz="68577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700" b="0" i="0" u="none" strike="noStrike" kern="1200" cap="none" spc="0" normalizeH="0" baseline="0" noProof="0" dirty="0">
                <a:ln>
                  <a:noFill/>
                </a:ln>
                <a:solidFill>
                  <a:srgbClr val="FFFFFF"/>
                </a:solidFill>
                <a:effectLst/>
                <a:uLnTx/>
                <a:uFillTx/>
                <a:latin typeface="Segoe UI"/>
                <a:ea typeface="+mn-ea"/>
                <a:cs typeface="+mn-cs"/>
              </a:rPr>
              <a:t>Administrators can change default routing behavior</a:t>
            </a:r>
          </a:p>
          <a:p>
            <a:pPr marL="214313" marR="0" lvl="0" indent="-214313" algn="l" defTabSz="68577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700" b="0" i="0" u="none" strike="noStrike" kern="1200" cap="none" spc="0" normalizeH="0" baseline="0" noProof="0" dirty="0">
                <a:ln>
                  <a:noFill/>
                </a:ln>
                <a:solidFill>
                  <a:srgbClr val="FFFFFF"/>
                </a:solidFill>
                <a:effectLst/>
                <a:uLnTx/>
                <a:uFillTx/>
                <a:latin typeface="Segoe UI"/>
                <a:ea typeface="+mn-ea"/>
                <a:cs typeface="+mn-cs"/>
              </a:rPr>
              <a:t>Routing can be configured to direct traffic through devices such as Virtual Firewalls to create a DMZ</a:t>
            </a:r>
          </a:p>
        </p:txBody>
      </p:sp>
      <p:pic>
        <p:nvPicPr>
          <p:cNvPr id="6" name="Picture 5">
            <a:extLst>
              <a:ext uri="{FF2B5EF4-FFF2-40B4-BE49-F238E27FC236}">
                <a16:creationId xmlns:a16="http://schemas.microsoft.com/office/drawing/2014/main" id="{85FB220C-D5F1-4D81-AAA6-440F5D6332D3}"/>
              </a:ext>
            </a:extLst>
          </p:cNvPr>
          <p:cNvPicPr>
            <a:picLocks noChangeAspect="1"/>
          </p:cNvPicPr>
          <p:nvPr/>
        </p:nvPicPr>
        <p:blipFill>
          <a:blip r:embed="rId2"/>
          <a:stretch>
            <a:fillRect/>
          </a:stretch>
        </p:blipFill>
        <p:spPr>
          <a:xfrm>
            <a:off x="5338912" y="690666"/>
            <a:ext cx="3331079" cy="4205962"/>
          </a:xfrm>
          <a:prstGeom prst="rect">
            <a:avLst/>
          </a:prstGeom>
        </p:spPr>
      </p:pic>
    </p:spTree>
    <p:extLst>
      <p:ext uri="{BB962C8B-B14F-4D97-AF65-F5344CB8AC3E}">
        <p14:creationId xmlns:p14="http://schemas.microsoft.com/office/powerpoint/2010/main" val="32434353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0812421-FB9A-F64D-A68D-7E8031EAEA02}"/>
              </a:ext>
            </a:extLst>
          </p:cNvPr>
          <p:cNvSpPr>
            <a:spLocks noGrp="1"/>
          </p:cNvSpPr>
          <p:nvPr>
            <p:ph type="body" idx="1"/>
          </p:nvPr>
        </p:nvSpPr>
        <p:spPr/>
        <p:txBody>
          <a:bodyPr/>
          <a:lstStyle/>
          <a:p>
            <a:endParaRPr lang="en-US" dirty="0"/>
          </a:p>
        </p:txBody>
      </p:sp>
      <p:sp>
        <p:nvSpPr>
          <p:cNvPr id="3" name="Title 2">
            <a:extLst>
              <a:ext uri="{FF2B5EF4-FFF2-40B4-BE49-F238E27FC236}">
                <a16:creationId xmlns:a16="http://schemas.microsoft.com/office/drawing/2014/main" id="{B906EE4A-EB3B-0340-B634-CAE77170C304}"/>
              </a:ext>
            </a:extLst>
          </p:cNvPr>
          <p:cNvSpPr>
            <a:spLocks noGrp="1"/>
          </p:cNvSpPr>
          <p:nvPr>
            <p:ph type="title"/>
          </p:nvPr>
        </p:nvSpPr>
        <p:spPr/>
        <p:txBody>
          <a:bodyPr/>
          <a:lstStyle/>
          <a:p>
            <a:r>
              <a:rPr lang="en-US" dirty="0"/>
              <a:t>Multi-region architectures</a:t>
            </a:r>
          </a:p>
        </p:txBody>
      </p:sp>
    </p:spTree>
    <p:extLst>
      <p:ext uri="{BB962C8B-B14F-4D97-AF65-F5344CB8AC3E}">
        <p14:creationId xmlns:p14="http://schemas.microsoft.com/office/powerpoint/2010/main" val="2688427693"/>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90C0AC8-F991-B247-980D-1D9E8C714238}"/>
              </a:ext>
            </a:extLst>
          </p:cNvPr>
          <p:cNvSpPr>
            <a:spLocks noGrp="1"/>
          </p:cNvSpPr>
          <p:nvPr>
            <p:ph type="title"/>
          </p:nvPr>
        </p:nvSpPr>
        <p:spPr/>
        <p:txBody>
          <a:bodyPr/>
          <a:lstStyle/>
          <a:p>
            <a:r>
              <a:rPr lang="en-US" dirty="0"/>
              <a:t>Considerations for Multi-region</a:t>
            </a:r>
          </a:p>
        </p:txBody>
      </p:sp>
      <p:sp>
        <p:nvSpPr>
          <p:cNvPr id="5" name="Text Placeholder 4">
            <a:extLst>
              <a:ext uri="{FF2B5EF4-FFF2-40B4-BE49-F238E27FC236}">
                <a16:creationId xmlns:a16="http://schemas.microsoft.com/office/drawing/2014/main" id="{418B3891-0DFC-0F47-976A-E567F0A5ABAF}"/>
              </a:ext>
            </a:extLst>
          </p:cNvPr>
          <p:cNvSpPr>
            <a:spLocks noGrp="1"/>
          </p:cNvSpPr>
          <p:nvPr>
            <p:ph type="body" idx="1"/>
          </p:nvPr>
        </p:nvSpPr>
        <p:spPr>
          <a:xfrm>
            <a:off x="457200" y="1028700"/>
            <a:ext cx="4495800" cy="3200400"/>
          </a:xfrm>
        </p:spPr>
        <p:txBody>
          <a:bodyPr/>
          <a:lstStyle/>
          <a:p>
            <a:r>
              <a:rPr lang="en-US" dirty="0"/>
              <a:t>Is the application stateless or not?</a:t>
            </a:r>
          </a:p>
          <a:p>
            <a:r>
              <a:rPr lang="en-US" dirty="0"/>
              <a:t>How do I want to direct my users to the Point of Presence “POP”?</a:t>
            </a:r>
          </a:p>
          <a:p>
            <a:r>
              <a:rPr lang="en-US" dirty="0"/>
              <a:t>IaaS? PaaS? Hybrid connections to data or APIs on-premises or cross region?</a:t>
            </a:r>
          </a:p>
          <a:p>
            <a:r>
              <a:rPr lang="en-US" dirty="0"/>
              <a:t>What DBMS(s) will be used and is it IaaS or PaaS?</a:t>
            </a:r>
          </a:p>
        </p:txBody>
      </p:sp>
      <p:pic>
        <p:nvPicPr>
          <p:cNvPr id="7" name="Picture 6" descr="Text&#10;&#10;Description automatically generated">
            <a:extLst>
              <a:ext uri="{FF2B5EF4-FFF2-40B4-BE49-F238E27FC236}">
                <a16:creationId xmlns:a16="http://schemas.microsoft.com/office/drawing/2014/main" id="{54BD4898-11A4-7445-A505-23CDB41703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0" y="1047057"/>
            <a:ext cx="3125788" cy="3409950"/>
          </a:xfrm>
          <a:prstGeom prst="rect">
            <a:avLst/>
          </a:prstGeom>
        </p:spPr>
      </p:pic>
    </p:spTree>
    <p:extLst>
      <p:ext uri="{BB962C8B-B14F-4D97-AF65-F5344CB8AC3E}">
        <p14:creationId xmlns:p14="http://schemas.microsoft.com/office/powerpoint/2010/main" val="2838278752"/>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AC833-2A09-2644-B3A8-DF06D20C984F}"/>
              </a:ext>
            </a:extLst>
          </p:cNvPr>
          <p:cNvSpPr>
            <a:spLocks noGrp="1"/>
          </p:cNvSpPr>
          <p:nvPr>
            <p:ph type="title"/>
          </p:nvPr>
        </p:nvSpPr>
        <p:spPr/>
        <p:txBody>
          <a:bodyPr/>
          <a:lstStyle/>
          <a:p>
            <a:r>
              <a:rPr lang="en-US" dirty="0"/>
              <a:t>Traditional Cloud Hub &amp; Spoke</a:t>
            </a:r>
          </a:p>
        </p:txBody>
      </p:sp>
      <p:sp>
        <p:nvSpPr>
          <p:cNvPr id="3" name="Text Placeholder 2">
            <a:extLst>
              <a:ext uri="{FF2B5EF4-FFF2-40B4-BE49-F238E27FC236}">
                <a16:creationId xmlns:a16="http://schemas.microsoft.com/office/drawing/2014/main" id="{A0A4FD83-62A5-0D4F-A2DF-5837DE56AC70}"/>
              </a:ext>
            </a:extLst>
          </p:cNvPr>
          <p:cNvSpPr>
            <a:spLocks noGrp="1"/>
          </p:cNvSpPr>
          <p:nvPr>
            <p:ph type="body" idx="1"/>
          </p:nvPr>
        </p:nvSpPr>
        <p:spPr>
          <a:xfrm>
            <a:off x="457200" y="742950"/>
            <a:ext cx="7772400" cy="819150"/>
          </a:xfrm>
        </p:spPr>
        <p:txBody>
          <a:bodyPr/>
          <a:lstStyle/>
          <a:p>
            <a:r>
              <a:rPr lang="en-US" dirty="0"/>
              <a:t>Customer provisioned and supported Hub &amp; Spoke module</a:t>
            </a:r>
          </a:p>
          <a:p>
            <a:r>
              <a:rPr lang="en-US" dirty="0"/>
              <a:t>UDRs to route traffic to/from FW</a:t>
            </a:r>
          </a:p>
          <a:p>
            <a:r>
              <a:rPr lang="en-US" dirty="0"/>
              <a:t>Provision at least two hubs in region pairs</a:t>
            </a:r>
          </a:p>
        </p:txBody>
      </p:sp>
      <p:pic>
        <p:nvPicPr>
          <p:cNvPr id="4098" name="Picture 2" descr="Hub-spoke topology in Azure">
            <a:extLst>
              <a:ext uri="{FF2B5EF4-FFF2-40B4-BE49-F238E27FC236}">
                <a16:creationId xmlns:a16="http://schemas.microsoft.com/office/drawing/2014/main" id="{F489DB4A-8C7A-BB4E-9B60-462358AA6E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061556"/>
            <a:ext cx="7543800" cy="25185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7994365"/>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E2DE6-A677-5F44-B7A3-11CB60FA0DEB}"/>
              </a:ext>
            </a:extLst>
          </p:cNvPr>
          <p:cNvSpPr>
            <a:spLocks noGrp="1"/>
          </p:cNvSpPr>
          <p:nvPr>
            <p:ph type="title"/>
          </p:nvPr>
        </p:nvSpPr>
        <p:spPr/>
        <p:txBody>
          <a:bodyPr/>
          <a:lstStyle/>
          <a:p>
            <a:r>
              <a:rPr lang="en-US" dirty="0"/>
              <a:t>Virtual WAN Hub and Spoke</a:t>
            </a:r>
          </a:p>
        </p:txBody>
      </p:sp>
      <p:sp>
        <p:nvSpPr>
          <p:cNvPr id="3" name="Text Placeholder 2">
            <a:extLst>
              <a:ext uri="{FF2B5EF4-FFF2-40B4-BE49-F238E27FC236}">
                <a16:creationId xmlns:a16="http://schemas.microsoft.com/office/drawing/2014/main" id="{84C50A0E-28E6-1C43-A3AC-9A6324E16F2E}"/>
              </a:ext>
            </a:extLst>
          </p:cNvPr>
          <p:cNvSpPr>
            <a:spLocks noGrp="1"/>
          </p:cNvSpPr>
          <p:nvPr>
            <p:ph type="body" idx="1"/>
          </p:nvPr>
        </p:nvSpPr>
        <p:spPr>
          <a:xfrm>
            <a:off x="457200" y="800446"/>
            <a:ext cx="8534400" cy="3200400"/>
          </a:xfrm>
        </p:spPr>
        <p:txBody>
          <a:bodyPr/>
          <a:lstStyle/>
          <a:p>
            <a:r>
              <a:rPr lang="en-US" dirty="0"/>
              <a:t>Better for enterprises that want to implement a cloud-based SD-WAN</a:t>
            </a:r>
          </a:p>
          <a:p>
            <a:r>
              <a:rPr lang="en-US" dirty="0"/>
              <a:t>Azure takes care of routing &amp; Spokes will look traditional</a:t>
            </a:r>
          </a:p>
        </p:txBody>
      </p:sp>
      <p:pic>
        <p:nvPicPr>
          <p:cNvPr id="5122" name="Picture 2" descr="Hub-spoke reference architecture infographic">
            <a:extLst>
              <a:ext uri="{FF2B5EF4-FFF2-40B4-BE49-F238E27FC236}">
                <a16:creationId xmlns:a16="http://schemas.microsoft.com/office/drawing/2014/main" id="{741EDF68-2FEB-5D43-B2E9-CC5B2ACB93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962150"/>
            <a:ext cx="6858000" cy="28503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6501276"/>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32A6D-48E8-674A-89E1-63107746B7DE}"/>
              </a:ext>
            </a:extLst>
          </p:cNvPr>
          <p:cNvSpPr>
            <a:spLocks noGrp="1"/>
          </p:cNvSpPr>
          <p:nvPr>
            <p:ph type="title"/>
          </p:nvPr>
        </p:nvSpPr>
        <p:spPr/>
        <p:txBody>
          <a:bodyPr/>
          <a:lstStyle/>
          <a:p>
            <a:r>
              <a:rPr lang="en-US" dirty="0"/>
              <a:t>Global V-WAN Connectivity</a:t>
            </a:r>
          </a:p>
        </p:txBody>
      </p:sp>
      <p:sp>
        <p:nvSpPr>
          <p:cNvPr id="3" name="Text Placeholder 2">
            <a:extLst>
              <a:ext uri="{FF2B5EF4-FFF2-40B4-BE49-F238E27FC236}">
                <a16:creationId xmlns:a16="http://schemas.microsoft.com/office/drawing/2014/main" id="{73D5CE30-43CC-4F42-B955-ECC73D90E50A}"/>
              </a:ext>
            </a:extLst>
          </p:cNvPr>
          <p:cNvSpPr>
            <a:spLocks noGrp="1"/>
          </p:cNvSpPr>
          <p:nvPr>
            <p:ph type="body" idx="1"/>
          </p:nvPr>
        </p:nvSpPr>
        <p:spPr>
          <a:xfrm>
            <a:off x="457200" y="1028700"/>
            <a:ext cx="3124200" cy="3200400"/>
          </a:xfrm>
        </p:spPr>
        <p:txBody>
          <a:bodyPr/>
          <a:lstStyle/>
          <a:p>
            <a:r>
              <a:rPr lang="en-US" sz="1600" b="0" dirty="0"/>
              <a:t>Branch-to-</a:t>
            </a:r>
            <a:r>
              <a:rPr lang="en-US" sz="1600" b="0" dirty="0" err="1"/>
              <a:t>VNet</a:t>
            </a:r>
            <a:r>
              <a:rPr lang="en-US" sz="1600" b="0" dirty="0"/>
              <a:t> (a)</a:t>
            </a:r>
          </a:p>
          <a:p>
            <a:r>
              <a:rPr lang="en-US" sz="1600" b="0" dirty="0"/>
              <a:t>Branch-to-branch (b)</a:t>
            </a:r>
          </a:p>
          <a:p>
            <a:pPr lvl="1"/>
            <a:r>
              <a:rPr lang="en-US" sz="1400" dirty="0"/>
              <a:t>ExpressRoute Global Reach and Virtual WAN</a:t>
            </a:r>
          </a:p>
          <a:p>
            <a:r>
              <a:rPr lang="en-US" sz="1600" b="0" dirty="0"/>
              <a:t>Remote User-to-</a:t>
            </a:r>
            <a:r>
              <a:rPr lang="en-US" sz="1600" b="0" dirty="0" err="1"/>
              <a:t>VNet</a:t>
            </a:r>
            <a:r>
              <a:rPr lang="en-US" sz="1600" b="0" dirty="0"/>
              <a:t> (c)</a:t>
            </a:r>
          </a:p>
          <a:p>
            <a:r>
              <a:rPr lang="en-US" sz="1600" b="0" dirty="0"/>
              <a:t>Remote User-to-branch (d)</a:t>
            </a:r>
          </a:p>
          <a:p>
            <a:r>
              <a:rPr lang="en-US" sz="1600" b="0" dirty="0" err="1"/>
              <a:t>VNet</a:t>
            </a:r>
            <a:r>
              <a:rPr lang="en-US" sz="1600" b="0" dirty="0"/>
              <a:t>-to-</a:t>
            </a:r>
            <a:r>
              <a:rPr lang="en-US" sz="1600" b="0" dirty="0" err="1"/>
              <a:t>VNet</a:t>
            </a:r>
            <a:r>
              <a:rPr lang="en-US" sz="1600" b="0" dirty="0"/>
              <a:t> (e)</a:t>
            </a:r>
          </a:p>
          <a:p>
            <a:r>
              <a:rPr lang="en-US" sz="1600" b="0" dirty="0"/>
              <a:t>Branch-to-hub-hub-to-Branch (f)</a:t>
            </a:r>
          </a:p>
          <a:p>
            <a:r>
              <a:rPr lang="en-US" sz="1600" b="0" dirty="0"/>
              <a:t>Branch-to-hub-hub-to-</a:t>
            </a:r>
            <a:r>
              <a:rPr lang="en-US" sz="1600" b="0" dirty="0" err="1"/>
              <a:t>VNet</a:t>
            </a:r>
            <a:r>
              <a:rPr lang="en-US" sz="1600" b="0" dirty="0"/>
              <a:t> (g)</a:t>
            </a:r>
          </a:p>
          <a:p>
            <a:r>
              <a:rPr lang="en-US" sz="1600" b="0" dirty="0" err="1"/>
              <a:t>VNet</a:t>
            </a:r>
            <a:r>
              <a:rPr lang="en-US" sz="1600" b="0" dirty="0"/>
              <a:t>-to-hub-hub-to-</a:t>
            </a:r>
            <a:r>
              <a:rPr lang="en-US" sz="1600" b="0" dirty="0" err="1"/>
              <a:t>VNet</a:t>
            </a:r>
            <a:r>
              <a:rPr lang="en-US" sz="1600" b="0" dirty="0"/>
              <a:t> (h)</a:t>
            </a:r>
          </a:p>
          <a:p>
            <a:endParaRPr lang="en-US" dirty="0"/>
          </a:p>
        </p:txBody>
      </p:sp>
      <p:pic>
        <p:nvPicPr>
          <p:cNvPr id="3076" name="Picture 4" descr="any to any">
            <a:extLst>
              <a:ext uri="{FF2B5EF4-FFF2-40B4-BE49-F238E27FC236}">
                <a16:creationId xmlns:a16="http://schemas.microsoft.com/office/drawing/2014/main" id="{656F8046-1A2C-174F-8F81-B28F98AA72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1023505"/>
            <a:ext cx="4829175" cy="35144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1588325"/>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95129-AB23-4047-9BC8-EA6A83BBA053}"/>
              </a:ext>
            </a:extLst>
          </p:cNvPr>
          <p:cNvSpPr>
            <a:spLocks noGrp="1"/>
          </p:cNvSpPr>
          <p:nvPr>
            <p:ph type="title"/>
          </p:nvPr>
        </p:nvSpPr>
        <p:spPr/>
        <p:txBody>
          <a:bodyPr/>
          <a:lstStyle/>
          <a:p>
            <a:pPr algn="l"/>
            <a:r>
              <a:rPr lang="en-US" dirty="0"/>
              <a:t>IaaS</a:t>
            </a:r>
          </a:p>
        </p:txBody>
      </p:sp>
      <p:pic>
        <p:nvPicPr>
          <p:cNvPr id="7170" name="Picture 2" descr="Highly available network architecture for Azure N-tier applications&quot;">
            <a:extLst>
              <a:ext uri="{FF2B5EF4-FFF2-40B4-BE49-F238E27FC236}">
                <a16:creationId xmlns:a16="http://schemas.microsoft.com/office/drawing/2014/main" id="{89BB73A4-5B33-8D41-AA0D-A1B2DE16DB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666750"/>
            <a:ext cx="6095189" cy="43053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2">
            <a:extLst>
              <a:ext uri="{FF2B5EF4-FFF2-40B4-BE49-F238E27FC236}">
                <a16:creationId xmlns:a16="http://schemas.microsoft.com/office/drawing/2014/main" id="{5282BB3C-78DA-9142-ABCA-CE8A5E7EACC3}"/>
              </a:ext>
            </a:extLst>
          </p:cNvPr>
          <p:cNvSpPr>
            <a:spLocks noGrp="1"/>
          </p:cNvSpPr>
          <p:nvPr>
            <p:ph type="body" idx="1"/>
          </p:nvPr>
        </p:nvSpPr>
        <p:spPr>
          <a:xfrm>
            <a:off x="221875" y="971550"/>
            <a:ext cx="2892425" cy="3200400"/>
          </a:xfrm>
        </p:spPr>
        <p:txBody>
          <a:bodyPr/>
          <a:lstStyle/>
          <a:p>
            <a:r>
              <a:rPr lang="en-US" dirty="0"/>
              <a:t>Multi-region using Traffic Manager Primary config</a:t>
            </a:r>
          </a:p>
          <a:p>
            <a:r>
              <a:rPr lang="en-US" dirty="0"/>
              <a:t>Availability Sets</a:t>
            </a:r>
          </a:p>
          <a:p>
            <a:r>
              <a:rPr lang="en-US" dirty="0"/>
              <a:t>AGW, VMs in N-tier</a:t>
            </a:r>
          </a:p>
          <a:p>
            <a:r>
              <a:rPr lang="en-US" dirty="0"/>
              <a:t>Data is VMs SQL AOG cluster</a:t>
            </a:r>
          </a:p>
          <a:p>
            <a:r>
              <a:rPr lang="en-US" dirty="0"/>
              <a:t>SLA 99.95%</a:t>
            </a:r>
          </a:p>
        </p:txBody>
      </p:sp>
    </p:spTree>
    <p:extLst>
      <p:ext uri="{BB962C8B-B14F-4D97-AF65-F5344CB8AC3E}">
        <p14:creationId xmlns:p14="http://schemas.microsoft.com/office/powerpoint/2010/main" val="3973261758"/>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9878B-8A49-0144-9262-B6368CEFC837}"/>
              </a:ext>
            </a:extLst>
          </p:cNvPr>
          <p:cNvSpPr>
            <a:spLocks noGrp="1"/>
          </p:cNvSpPr>
          <p:nvPr>
            <p:ph type="title"/>
          </p:nvPr>
        </p:nvSpPr>
        <p:spPr>
          <a:xfrm>
            <a:off x="457200" y="228600"/>
            <a:ext cx="4114800" cy="571500"/>
          </a:xfrm>
        </p:spPr>
        <p:txBody>
          <a:bodyPr/>
          <a:lstStyle/>
          <a:p>
            <a:pPr algn="l"/>
            <a:r>
              <a:rPr lang="en-US" dirty="0"/>
              <a:t>IaaS</a:t>
            </a:r>
          </a:p>
        </p:txBody>
      </p:sp>
      <p:pic>
        <p:nvPicPr>
          <p:cNvPr id="4" name="Picture 3">
            <a:extLst>
              <a:ext uri="{FF2B5EF4-FFF2-40B4-BE49-F238E27FC236}">
                <a16:creationId xmlns:a16="http://schemas.microsoft.com/office/drawing/2014/main" id="{87686F60-85C0-274F-AD71-58DF2FD6087E}"/>
              </a:ext>
            </a:extLst>
          </p:cNvPr>
          <p:cNvPicPr>
            <a:picLocks noChangeAspect="1"/>
          </p:cNvPicPr>
          <p:nvPr/>
        </p:nvPicPr>
        <p:blipFill>
          <a:blip r:embed="rId2"/>
          <a:stretch>
            <a:fillRect/>
          </a:stretch>
        </p:blipFill>
        <p:spPr>
          <a:xfrm>
            <a:off x="2984500" y="590550"/>
            <a:ext cx="6159500" cy="3784600"/>
          </a:xfrm>
          <a:prstGeom prst="rect">
            <a:avLst/>
          </a:prstGeom>
        </p:spPr>
      </p:pic>
      <p:sp>
        <p:nvSpPr>
          <p:cNvPr id="6" name="Text Placeholder 2">
            <a:extLst>
              <a:ext uri="{FF2B5EF4-FFF2-40B4-BE49-F238E27FC236}">
                <a16:creationId xmlns:a16="http://schemas.microsoft.com/office/drawing/2014/main" id="{CC5BF4E8-3808-1341-AC39-E9FB04427FAC}"/>
              </a:ext>
            </a:extLst>
          </p:cNvPr>
          <p:cNvSpPr>
            <a:spLocks noGrp="1"/>
          </p:cNvSpPr>
          <p:nvPr>
            <p:ph type="body" idx="1"/>
          </p:nvPr>
        </p:nvSpPr>
        <p:spPr>
          <a:xfrm>
            <a:off x="304800" y="800100"/>
            <a:ext cx="2819400" cy="3200400"/>
          </a:xfrm>
        </p:spPr>
        <p:txBody>
          <a:bodyPr/>
          <a:lstStyle/>
          <a:p>
            <a:r>
              <a:rPr lang="en-US" dirty="0"/>
              <a:t>Multi-region using Traffic Manager Primary Config</a:t>
            </a:r>
          </a:p>
          <a:p>
            <a:r>
              <a:rPr lang="en-US" dirty="0"/>
              <a:t>Availability Sets</a:t>
            </a:r>
          </a:p>
          <a:p>
            <a:r>
              <a:rPr lang="en-US" dirty="0"/>
              <a:t>AGW, VMs in N-tier</a:t>
            </a:r>
          </a:p>
          <a:p>
            <a:r>
              <a:rPr lang="en-US" dirty="0"/>
              <a:t>Data is VMs SQL AOG cluster</a:t>
            </a:r>
          </a:p>
          <a:p>
            <a:r>
              <a:rPr lang="en-US" dirty="0"/>
              <a:t>Azure Site Recovery</a:t>
            </a:r>
          </a:p>
          <a:p>
            <a:r>
              <a:rPr lang="en-US" dirty="0"/>
              <a:t>SLA 99.95%</a:t>
            </a:r>
          </a:p>
        </p:txBody>
      </p:sp>
    </p:spTree>
    <p:extLst>
      <p:ext uri="{BB962C8B-B14F-4D97-AF65-F5344CB8AC3E}">
        <p14:creationId xmlns:p14="http://schemas.microsoft.com/office/powerpoint/2010/main" val="3434443574"/>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FE2CE-5190-E144-B8C0-E81006F02C33}"/>
              </a:ext>
            </a:extLst>
          </p:cNvPr>
          <p:cNvSpPr>
            <a:spLocks noGrp="1"/>
          </p:cNvSpPr>
          <p:nvPr>
            <p:ph type="title"/>
          </p:nvPr>
        </p:nvSpPr>
        <p:spPr/>
        <p:txBody>
          <a:bodyPr/>
          <a:lstStyle/>
          <a:p>
            <a:pPr algn="l"/>
            <a:r>
              <a:rPr lang="en-US" dirty="0"/>
              <a:t>IaaS</a:t>
            </a:r>
          </a:p>
        </p:txBody>
      </p:sp>
      <p:sp>
        <p:nvSpPr>
          <p:cNvPr id="3" name="Text Placeholder 2">
            <a:extLst>
              <a:ext uri="{FF2B5EF4-FFF2-40B4-BE49-F238E27FC236}">
                <a16:creationId xmlns:a16="http://schemas.microsoft.com/office/drawing/2014/main" id="{8C528924-DA48-1843-AB41-2672BD377118}"/>
              </a:ext>
            </a:extLst>
          </p:cNvPr>
          <p:cNvSpPr>
            <a:spLocks noGrp="1"/>
          </p:cNvSpPr>
          <p:nvPr>
            <p:ph type="body" idx="1"/>
          </p:nvPr>
        </p:nvSpPr>
        <p:spPr>
          <a:xfrm>
            <a:off x="437804" y="800446"/>
            <a:ext cx="2892425" cy="3200400"/>
          </a:xfrm>
        </p:spPr>
        <p:txBody>
          <a:bodyPr/>
          <a:lstStyle/>
          <a:p>
            <a:r>
              <a:rPr lang="en-US" dirty="0"/>
              <a:t>Multi-region using Traffic Manager Performance Config</a:t>
            </a:r>
          </a:p>
          <a:p>
            <a:r>
              <a:rPr lang="en-US" dirty="0"/>
              <a:t>Availability Zones</a:t>
            </a:r>
          </a:p>
          <a:p>
            <a:r>
              <a:rPr lang="en-US" dirty="0"/>
              <a:t>AGW, VMs in N-tier</a:t>
            </a:r>
          </a:p>
          <a:p>
            <a:r>
              <a:rPr lang="en-US" dirty="0"/>
              <a:t>Data is VMs</a:t>
            </a:r>
          </a:p>
          <a:p>
            <a:r>
              <a:rPr lang="en-US" dirty="0"/>
              <a:t>Database replication eventual </a:t>
            </a:r>
            <a:r>
              <a:rPr lang="en-US" dirty="0" err="1"/>
              <a:t>consistancy</a:t>
            </a:r>
            <a:endParaRPr lang="en-US" dirty="0"/>
          </a:p>
          <a:p>
            <a:r>
              <a:rPr lang="en-US" dirty="0"/>
              <a:t>SLA 99.99%</a:t>
            </a:r>
          </a:p>
        </p:txBody>
      </p:sp>
      <p:pic>
        <p:nvPicPr>
          <p:cNvPr id="8194" name="Picture 2" descr="Multi-region load balancing with Application Gateway and Traffic Manager.">
            <a:extLst>
              <a:ext uri="{FF2B5EF4-FFF2-40B4-BE49-F238E27FC236}">
                <a16:creationId xmlns:a16="http://schemas.microsoft.com/office/drawing/2014/main" id="{0CC4A278-2191-904D-A0C5-51EA116072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9625" y="0"/>
            <a:ext cx="5794375"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799804"/>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435245" y="3459575"/>
            <a:ext cx="3264503" cy="1140312"/>
          </a:xfrm>
        </p:spPr>
        <p:txBody>
          <a:bodyPr/>
          <a:lstStyle/>
          <a:p>
            <a:pPr algn="ctr"/>
            <a:r>
              <a:rPr lang="en-US" dirty="0"/>
              <a:t>Dan Patrick</a:t>
            </a:r>
          </a:p>
          <a:p>
            <a:pPr algn="ctr"/>
            <a:r>
              <a:rPr lang="en-US" dirty="0"/>
              <a:t>dan@solliance.net</a:t>
            </a:r>
          </a:p>
          <a:p>
            <a:pPr lvl="0" algn="ctr"/>
            <a:r>
              <a:rPr lang="en-US" dirty="0"/>
              <a:t>@deltadan</a:t>
            </a:r>
          </a:p>
        </p:txBody>
      </p:sp>
      <p:sp>
        <p:nvSpPr>
          <p:cNvPr id="30" name="Text Placeholder 12">
            <a:extLst>
              <a:ext uri="{FF2B5EF4-FFF2-40B4-BE49-F238E27FC236}">
                <a16:creationId xmlns:a16="http://schemas.microsoft.com/office/drawing/2014/main" id="{9CDC71BA-605D-4A02-935E-6346180D6731}"/>
              </a:ext>
            </a:extLst>
          </p:cNvPr>
          <p:cNvSpPr txBox="1">
            <a:spLocks/>
          </p:cNvSpPr>
          <p:nvPr/>
        </p:nvSpPr>
        <p:spPr>
          <a:xfrm>
            <a:off x="4353419" y="1467593"/>
            <a:ext cx="4199093" cy="962763"/>
          </a:xfrm>
          <a:prstGeom prst="rect">
            <a:avLst/>
          </a:prstGeom>
        </p:spPr>
        <p:txBody>
          <a:bodyPr/>
          <a:lstStyle>
            <a:lvl1pPr marL="2286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600" kern="1200" spc="0" baseline="0">
                <a:gradFill>
                  <a:gsLst>
                    <a:gs pos="1250">
                      <a:schemeClr val="tx1"/>
                    </a:gs>
                    <a:gs pos="100000">
                      <a:schemeClr val="tx1"/>
                    </a:gs>
                  </a:gsLst>
                  <a:lin ang="5400000" scaled="0"/>
                </a:gradFill>
                <a:latin typeface="+mj-lt"/>
                <a:ea typeface="+mn-ea"/>
                <a:cs typeface="+mn-cs"/>
              </a:defRPr>
            </a:lvl1pPr>
            <a:lvl2pPr marL="4572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mn-cs"/>
              </a:defRPr>
            </a:lvl2pPr>
            <a:lvl3pPr marL="6858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9144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kern="1200" spc="0" baseline="0">
                <a:gradFill>
                  <a:gsLst>
                    <a:gs pos="1250">
                      <a:schemeClr val="tx1"/>
                    </a:gs>
                    <a:gs pos="100000">
                      <a:schemeClr val="tx1"/>
                    </a:gs>
                  </a:gsLst>
                  <a:lin ang="5400000" scaled="0"/>
                </a:gradFill>
                <a:latin typeface="+mn-lt"/>
                <a:ea typeface="+mn-ea"/>
                <a:cs typeface="+mn-cs"/>
              </a:defRPr>
            </a:lvl4pPr>
            <a:lvl5pPr marL="11430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699557" rtl="0" eaLnBrk="1" fontAlgn="auto" latinLnBrk="0" hangingPunct="1">
              <a:lnSpc>
                <a:spcPct val="90000"/>
              </a:lnSpc>
              <a:spcBef>
                <a:spcPct val="20000"/>
              </a:spcBef>
              <a:spcAft>
                <a:spcPts val="0"/>
              </a:spcAft>
              <a:buClrTx/>
              <a:buSzPct val="90000"/>
              <a:buFont typeface="Wingdings" panose="05000000000000000000" pitchFamily="2" charset="2"/>
              <a:buNone/>
              <a:tabLst/>
              <a:defRPr/>
            </a:pPr>
            <a:r>
              <a:rPr kumimoji="0" lang="en-US" sz="1350" b="1" i="0" u="none" strike="noStrike" kern="1200" cap="none" spc="0" normalizeH="0" baseline="0" noProof="0" dirty="0">
                <a:ln>
                  <a:noFill/>
                </a:ln>
                <a:gradFill>
                  <a:gsLst>
                    <a:gs pos="1250">
                      <a:srgbClr val="3F3F3F"/>
                    </a:gs>
                    <a:gs pos="100000">
                      <a:srgbClr val="3F3F3F"/>
                    </a:gs>
                  </a:gsLst>
                  <a:lin ang="5400000" scaled="0"/>
                </a:gradFill>
                <a:effectLst/>
                <a:uLnTx/>
                <a:uFillTx/>
                <a:latin typeface="Segoe UI Light"/>
                <a:ea typeface="+mn-ea"/>
                <a:cs typeface="+mn-cs"/>
              </a:rPr>
              <a:t>General Manager DevOps &amp; Infrastructure</a:t>
            </a:r>
          </a:p>
          <a:p>
            <a:pPr marL="0" marR="0" lvl="0" indent="0" algn="l" defTabSz="699557" rtl="0" eaLnBrk="1" fontAlgn="auto" latinLnBrk="0" hangingPunct="1">
              <a:lnSpc>
                <a:spcPct val="90000"/>
              </a:lnSpc>
              <a:spcBef>
                <a:spcPct val="20000"/>
              </a:spcBef>
              <a:spcAft>
                <a:spcPts val="0"/>
              </a:spcAft>
              <a:buClrTx/>
              <a:buSzPct val="90000"/>
              <a:buFont typeface="Wingdings" panose="05000000000000000000" pitchFamily="2" charset="2"/>
              <a:buNone/>
              <a:tabLst/>
              <a:defRPr/>
            </a:pPr>
            <a:r>
              <a:rPr kumimoji="0" lang="en-US" sz="1350" b="1" i="0" u="none" strike="noStrike" kern="1200" cap="none" spc="0" normalizeH="0" baseline="0" noProof="0" dirty="0">
                <a:ln>
                  <a:noFill/>
                </a:ln>
                <a:gradFill>
                  <a:gsLst>
                    <a:gs pos="1250">
                      <a:srgbClr val="3F3F3F"/>
                    </a:gs>
                    <a:gs pos="100000">
                      <a:srgbClr val="3F3F3F"/>
                    </a:gs>
                  </a:gsLst>
                  <a:lin ang="5400000" scaled="0"/>
                </a:gradFill>
                <a:effectLst/>
                <a:uLnTx/>
                <a:uFillTx/>
                <a:latin typeface="Segoe UI Light"/>
                <a:ea typeface="+mn-ea"/>
                <a:cs typeface="+mn-cs"/>
              </a:rPr>
              <a:t>Azure MVP</a:t>
            </a:r>
          </a:p>
          <a:p>
            <a:pPr marL="0" marR="0" lvl="0" indent="0" algn="l" defTabSz="699557" rtl="0" eaLnBrk="1" fontAlgn="auto" latinLnBrk="0" hangingPunct="1">
              <a:lnSpc>
                <a:spcPct val="90000"/>
              </a:lnSpc>
              <a:spcBef>
                <a:spcPct val="20000"/>
              </a:spcBef>
              <a:spcAft>
                <a:spcPts val="0"/>
              </a:spcAft>
              <a:buClrTx/>
              <a:buSzPct val="90000"/>
              <a:buFont typeface="Wingdings" panose="05000000000000000000" pitchFamily="2" charset="2"/>
              <a:buNone/>
              <a:tabLst/>
              <a:defRPr/>
            </a:pPr>
            <a:r>
              <a:rPr kumimoji="0" lang="en-US" sz="1350" b="1" i="0" u="none" strike="noStrike" kern="1200" cap="none" spc="0" normalizeH="0" baseline="0" noProof="0" dirty="0">
                <a:ln>
                  <a:noFill/>
                </a:ln>
                <a:gradFill>
                  <a:gsLst>
                    <a:gs pos="1250">
                      <a:srgbClr val="3F3F3F"/>
                    </a:gs>
                    <a:gs pos="100000">
                      <a:srgbClr val="3F3F3F"/>
                    </a:gs>
                  </a:gsLst>
                  <a:lin ang="5400000" scaled="0"/>
                </a:gradFill>
                <a:effectLst/>
                <a:uLnTx/>
                <a:uFillTx/>
                <a:latin typeface="Segoe UI Light"/>
                <a:ea typeface="+mn-ea"/>
                <a:cs typeface="+mn-cs"/>
              </a:rPr>
              <a:t>Author/co-author of several books &amp; Whitepapers on Azure</a:t>
            </a:r>
          </a:p>
          <a:p>
            <a:pPr marL="0" marR="0" lvl="0" indent="0" algn="l" defTabSz="699557" rtl="0" eaLnBrk="1" fontAlgn="auto" latinLnBrk="0" hangingPunct="1">
              <a:lnSpc>
                <a:spcPct val="90000"/>
              </a:lnSpc>
              <a:spcBef>
                <a:spcPct val="20000"/>
              </a:spcBef>
              <a:spcAft>
                <a:spcPts val="0"/>
              </a:spcAft>
              <a:buClrTx/>
              <a:buSzPct val="90000"/>
              <a:buFont typeface="Wingdings" panose="05000000000000000000" pitchFamily="2" charset="2"/>
              <a:buNone/>
              <a:tabLst/>
              <a:defRPr/>
            </a:pPr>
            <a:r>
              <a:rPr kumimoji="0" lang="en-US" sz="1350" b="1" i="0" u="none" strike="noStrike" kern="1200" cap="none" spc="0" normalizeH="0" baseline="0" noProof="0" dirty="0">
                <a:ln>
                  <a:noFill/>
                </a:ln>
                <a:gradFill>
                  <a:gsLst>
                    <a:gs pos="1250">
                      <a:srgbClr val="3F3F3F"/>
                    </a:gs>
                    <a:gs pos="100000">
                      <a:srgbClr val="3F3F3F"/>
                    </a:gs>
                  </a:gsLst>
                  <a:lin ang="5400000" scaled="0"/>
                </a:gradFill>
                <a:effectLst/>
                <a:uLnTx/>
                <a:uFillTx/>
                <a:latin typeface="Segoe UI Light"/>
                <a:ea typeface="+mn-ea"/>
                <a:cs typeface="+mn-cs"/>
              </a:rPr>
              <a:t>15 Year Microsoft Veteran</a:t>
            </a:r>
          </a:p>
          <a:p>
            <a:pPr marL="0" marR="0" lvl="0" indent="0" algn="l" defTabSz="699557" rtl="0" eaLnBrk="1" fontAlgn="auto" latinLnBrk="0" hangingPunct="1">
              <a:lnSpc>
                <a:spcPct val="90000"/>
              </a:lnSpc>
              <a:spcBef>
                <a:spcPct val="20000"/>
              </a:spcBef>
              <a:spcAft>
                <a:spcPts val="0"/>
              </a:spcAft>
              <a:buClrTx/>
              <a:buSzPct val="90000"/>
              <a:buFont typeface="Wingdings" panose="05000000000000000000" pitchFamily="2" charset="2"/>
              <a:buNone/>
              <a:tabLst/>
              <a:defRPr/>
            </a:pPr>
            <a:endParaRPr kumimoji="0" lang="en-US" sz="1350" b="0" i="0" u="none" strike="noStrike" kern="1200" cap="none" spc="0" normalizeH="0" baseline="0" noProof="0" dirty="0">
              <a:ln>
                <a:noFill/>
              </a:ln>
              <a:gradFill>
                <a:gsLst>
                  <a:gs pos="1250">
                    <a:srgbClr val="3F3F3F"/>
                  </a:gs>
                  <a:gs pos="100000">
                    <a:srgbClr val="3F3F3F"/>
                  </a:gs>
                </a:gsLst>
                <a:lin ang="5400000" scaled="0"/>
              </a:gradFill>
              <a:effectLst/>
              <a:uLnTx/>
              <a:uFillTx/>
              <a:latin typeface="Segoe UI Light"/>
              <a:ea typeface="+mn-ea"/>
              <a:cs typeface="+mn-cs"/>
            </a:endParaRPr>
          </a:p>
        </p:txBody>
      </p:sp>
      <p:pic>
        <p:nvPicPr>
          <p:cNvPr id="19" name="Picture 18">
            <a:extLst>
              <a:ext uri="{FF2B5EF4-FFF2-40B4-BE49-F238E27FC236}">
                <a16:creationId xmlns:a16="http://schemas.microsoft.com/office/drawing/2014/main" id="{8C3B02F0-F61F-461E-8258-261CFE036672}"/>
              </a:ext>
            </a:extLst>
          </p:cNvPr>
          <p:cNvPicPr>
            <a:picLocks noChangeAspect="1"/>
          </p:cNvPicPr>
          <p:nvPr/>
        </p:nvPicPr>
        <p:blipFill>
          <a:blip r:embed="rId3"/>
          <a:stretch>
            <a:fillRect/>
          </a:stretch>
        </p:blipFill>
        <p:spPr>
          <a:xfrm>
            <a:off x="4304782" y="2942337"/>
            <a:ext cx="1410218" cy="1752300"/>
          </a:xfrm>
          <a:prstGeom prst="rect">
            <a:avLst/>
          </a:prstGeom>
        </p:spPr>
      </p:pic>
      <p:pic>
        <p:nvPicPr>
          <p:cNvPr id="9" name="Picture 8">
            <a:extLst>
              <a:ext uri="{FF2B5EF4-FFF2-40B4-BE49-F238E27FC236}">
                <a16:creationId xmlns:a16="http://schemas.microsoft.com/office/drawing/2014/main" id="{8E5922EF-53CC-4248-9F55-9D9EBDB8DD3A}"/>
              </a:ext>
            </a:extLst>
          </p:cNvPr>
          <p:cNvPicPr>
            <a:picLocks noChangeAspect="1"/>
          </p:cNvPicPr>
          <p:nvPr/>
        </p:nvPicPr>
        <p:blipFill>
          <a:blip r:embed="rId4"/>
          <a:stretch>
            <a:fillRect/>
          </a:stretch>
        </p:blipFill>
        <p:spPr>
          <a:xfrm>
            <a:off x="7505182" y="2949429"/>
            <a:ext cx="1326185" cy="1679510"/>
          </a:xfrm>
          <a:prstGeom prst="rect">
            <a:avLst/>
          </a:prstGeom>
        </p:spPr>
      </p:pic>
      <p:pic>
        <p:nvPicPr>
          <p:cNvPr id="1030" name="Picture 6" descr="Image result for mvp vertical logo">
            <a:extLst>
              <a:ext uri="{FF2B5EF4-FFF2-40B4-BE49-F238E27FC236}">
                <a16:creationId xmlns:a16="http://schemas.microsoft.com/office/drawing/2014/main" id="{CB584203-374F-4AA1-A5E0-16403DB21CB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8000" y="1451314"/>
            <a:ext cx="824952" cy="137492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83869389-BF32-4FDE-B38E-B206BA1B77E1}"/>
              </a:ext>
            </a:extLst>
          </p:cNvPr>
          <p:cNvPicPr>
            <a:picLocks noChangeAspect="1"/>
          </p:cNvPicPr>
          <p:nvPr/>
        </p:nvPicPr>
        <p:blipFill>
          <a:blip r:embed="rId6"/>
          <a:stretch>
            <a:fillRect/>
          </a:stretch>
        </p:blipFill>
        <p:spPr>
          <a:xfrm>
            <a:off x="5867400" y="2949429"/>
            <a:ext cx="1447800" cy="1758637"/>
          </a:xfrm>
          <a:prstGeom prst="rect">
            <a:avLst/>
          </a:prstGeom>
        </p:spPr>
      </p:pic>
      <p:sp>
        <p:nvSpPr>
          <p:cNvPr id="5" name="Rectangle 4">
            <a:extLst>
              <a:ext uri="{FF2B5EF4-FFF2-40B4-BE49-F238E27FC236}">
                <a16:creationId xmlns:a16="http://schemas.microsoft.com/office/drawing/2014/main" id="{E43A13E2-7003-457B-AA6B-1A95484C1A12}"/>
              </a:ext>
            </a:extLst>
          </p:cNvPr>
          <p:cNvSpPr/>
          <p:nvPr/>
        </p:nvSpPr>
        <p:spPr>
          <a:xfrm>
            <a:off x="5257800" y="4737107"/>
            <a:ext cx="2736647" cy="369332"/>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hlinkClick r:id="rId7"/>
              </a:rPr>
              <a:t>http://aka.ms/smartpaper</a:t>
            </a: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12" name="Picture 11">
            <a:extLst>
              <a:ext uri="{FF2B5EF4-FFF2-40B4-BE49-F238E27FC236}">
                <a16:creationId xmlns:a16="http://schemas.microsoft.com/office/drawing/2014/main" id="{EE9E2C91-63BA-48B9-AA2D-2EBE55491A88}"/>
              </a:ext>
            </a:extLst>
          </p:cNvPr>
          <p:cNvPicPr>
            <a:picLocks noChangeAspect="1"/>
          </p:cNvPicPr>
          <p:nvPr/>
        </p:nvPicPr>
        <p:blipFill>
          <a:blip r:embed="rId8"/>
          <a:stretch>
            <a:fillRect/>
          </a:stretch>
        </p:blipFill>
        <p:spPr>
          <a:xfrm>
            <a:off x="4282136" y="361950"/>
            <a:ext cx="4687973" cy="780980"/>
          </a:xfrm>
          <a:prstGeom prst="rect">
            <a:avLst/>
          </a:prstGeom>
        </p:spPr>
      </p:pic>
      <p:sp>
        <p:nvSpPr>
          <p:cNvPr id="6" name="Picture Placeholder 5">
            <a:extLst>
              <a:ext uri="{FF2B5EF4-FFF2-40B4-BE49-F238E27FC236}">
                <a16:creationId xmlns:a16="http://schemas.microsoft.com/office/drawing/2014/main" id="{B82462D5-8F38-2C44-AF17-6DC9B6151750}"/>
              </a:ext>
            </a:extLst>
          </p:cNvPr>
          <p:cNvSpPr>
            <a:spLocks noGrp="1"/>
          </p:cNvSpPr>
          <p:nvPr>
            <p:ph type="pic" sz="quarter" idx="10"/>
          </p:nvPr>
        </p:nvSpPr>
        <p:spPr/>
        <p:txBody>
          <a:bodyPr/>
          <a:lstStyle/>
          <a:p>
            <a:endParaRPr lang="en-US"/>
          </a:p>
        </p:txBody>
      </p:sp>
      <p:pic>
        <p:nvPicPr>
          <p:cNvPr id="1026" name="Picture 2">
            <a:extLst>
              <a:ext uri="{FF2B5EF4-FFF2-40B4-BE49-F238E27FC236}">
                <a16:creationId xmlns:a16="http://schemas.microsoft.com/office/drawing/2014/main" id="{1D2F78EC-E19D-A742-B050-B6C82C88F64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9261" y="868774"/>
            <a:ext cx="2540000" cy="25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2717396"/>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PaaS</a:t>
            </a:r>
          </a:p>
        </p:txBody>
      </p:sp>
      <p:sp>
        <p:nvSpPr>
          <p:cNvPr id="5" name="Text Placeholder 4"/>
          <p:cNvSpPr>
            <a:spLocks noGrp="1"/>
          </p:cNvSpPr>
          <p:nvPr>
            <p:ph type="body" idx="1"/>
          </p:nvPr>
        </p:nvSpPr>
        <p:spPr>
          <a:xfrm>
            <a:off x="457200" y="1028700"/>
            <a:ext cx="2286000" cy="3200400"/>
          </a:xfrm>
        </p:spPr>
        <p:txBody>
          <a:bodyPr/>
          <a:lstStyle/>
          <a:p>
            <a:r>
              <a:rPr lang="en-US" dirty="0"/>
              <a:t>Simple app that was refactored to PaaS</a:t>
            </a:r>
          </a:p>
          <a:p>
            <a:r>
              <a:rPr lang="en-US" dirty="0"/>
              <a:t>SQL PaaS Failover Groups</a:t>
            </a:r>
          </a:p>
          <a:p>
            <a:r>
              <a:rPr lang="en-US" dirty="0"/>
              <a:t>Front-door for accelerations and TM</a:t>
            </a:r>
          </a:p>
          <a:p>
            <a:r>
              <a:rPr lang="en-US" dirty="0"/>
              <a:t>SLA 99.95%</a:t>
            </a:r>
          </a:p>
        </p:txBody>
      </p:sp>
      <p:pic>
        <p:nvPicPr>
          <p:cNvPr id="2050" name="Picture 2" descr="Diagram of the Azure PaaS high availability with seamless failover solution.">
            <a:extLst>
              <a:ext uri="{FF2B5EF4-FFF2-40B4-BE49-F238E27FC236}">
                <a16:creationId xmlns:a16="http://schemas.microsoft.com/office/drawing/2014/main" id="{B9CF5764-27BA-174B-B98D-8BB270BA75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742950"/>
            <a:ext cx="5181600" cy="40308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6541970"/>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FDF2A9-8F4E-1F4D-B2EB-F78CCCC150C6}"/>
              </a:ext>
            </a:extLst>
          </p:cNvPr>
          <p:cNvSpPr>
            <a:spLocks noGrp="1"/>
          </p:cNvSpPr>
          <p:nvPr>
            <p:ph type="title"/>
          </p:nvPr>
        </p:nvSpPr>
        <p:spPr/>
        <p:txBody>
          <a:bodyPr/>
          <a:lstStyle/>
          <a:p>
            <a:pPr algn="l"/>
            <a:r>
              <a:rPr lang="en-US" dirty="0"/>
              <a:t>AKS</a:t>
            </a:r>
          </a:p>
        </p:txBody>
      </p:sp>
      <p:sp>
        <p:nvSpPr>
          <p:cNvPr id="3" name="Text Placeholder 2">
            <a:extLst>
              <a:ext uri="{FF2B5EF4-FFF2-40B4-BE49-F238E27FC236}">
                <a16:creationId xmlns:a16="http://schemas.microsoft.com/office/drawing/2014/main" id="{A92EDCD1-BBFB-ED47-978D-0897EBFC3920}"/>
              </a:ext>
            </a:extLst>
          </p:cNvPr>
          <p:cNvSpPr>
            <a:spLocks noGrp="1"/>
          </p:cNvSpPr>
          <p:nvPr>
            <p:ph type="body" idx="1"/>
          </p:nvPr>
        </p:nvSpPr>
        <p:spPr>
          <a:xfrm>
            <a:off x="457200" y="1028700"/>
            <a:ext cx="3048000" cy="3200400"/>
          </a:xfrm>
        </p:spPr>
        <p:txBody>
          <a:bodyPr/>
          <a:lstStyle/>
          <a:p>
            <a:r>
              <a:rPr lang="en-US" dirty="0"/>
              <a:t>Front-doors for accelerations TM</a:t>
            </a:r>
          </a:p>
          <a:p>
            <a:r>
              <a:rPr lang="en-US" dirty="0"/>
              <a:t>App Services</a:t>
            </a:r>
          </a:p>
          <a:p>
            <a:r>
              <a:rPr lang="en-US" dirty="0"/>
              <a:t>AKS</a:t>
            </a:r>
          </a:p>
          <a:p>
            <a:r>
              <a:rPr lang="en-US" dirty="0"/>
              <a:t>Search / Redis PaaS</a:t>
            </a:r>
          </a:p>
          <a:p>
            <a:r>
              <a:rPr lang="en-US" dirty="0"/>
              <a:t>Azure SQL Elastic pools &amp; Failover Groups</a:t>
            </a:r>
          </a:p>
          <a:p>
            <a:r>
              <a:rPr lang="en-US" dirty="0"/>
              <a:t>SQL 99.95%</a:t>
            </a:r>
          </a:p>
        </p:txBody>
      </p:sp>
      <p:pic>
        <p:nvPicPr>
          <p:cNvPr id="10242" name="Picture 2" descr="Diagram showing a multitenant SaaS architecture set up in Azure in two different regions.">
            <a:extLst>
              <a:ext uri="{FF2B5EF4-FFF2-40B4-BE49-F238E27FC236}">
                <a16:creationId xmlns:a16="http://schemas.microsoft.com/office/drawing/2014/main" id="{D5352669-97BA-934B-9EB3-F1EC82154C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2575" y="0"/>
            <a:ext cx="5051425"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3944400"/>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9095A-C191-A24A-95A7-A623C1A4B112}"/>
              </a:ext>
            </a:extLst>
          </p:cNvPr>
          <p:cNvSpPr>
            <a:spLocks noGrp="1"/>
          </p:cNvSpPr>
          <p:nvPr>
            <p:ph type="title"/>
          </p:nvPr>
        </p:nvSpPr>
        <p:spPr/>
        <p:txBody>
          <a:bodyPr/>
          <a:lstStyle/>
          <a:p>
            <a:r>
              <a:rPr lang="en-US" dirty="0"/>
              <a:t>AKS Hub and Spoke WAF</a:t>
            </a:r>
          </a:p>
        </p:txBody>
      </p:sp>
      <p:sp>
        <p:nvSpPr>
          <p:cNvPr id="3" name="Text Placeholder 2">
            <a:extLst>
              <a:ext uri="{FF2B5EF4-FFF2-40B4-BE49-F238E27FC236}">
                <a16:creationId xmlns:a16="http://schemas.microsoft.com/office/drawing/2014/main" id="{3223AABC-A20C-D14D-AB1A-83C52F07F2EC}"/>
              </a:ext>
            </a:extLst>
          </p:cNvPr>
          <p:cNvSpPr>
            <a:spLocks noGrp="1"/>
          </p:cNvSpPr>
          <p:nvPr>
            <p:ph type="body" idx="1"/>
          </p:nvPr>
        </p:nvSpPr>
        <p:spPr/>
        <p:txBody>
          <a:bodyPr/>
          <a:lstStyle/>
          <a:p>
            <a:endParaRPr lang="en-US" dirty="0"/>
          </a:p>
        </p:txBody>
      </p:sp>
      <p:pic>
        <p:nvPicPr>
          <p:cNvPr id="12290" name="Picture 2" descr="Mutli-region deployment">
            <a:extLst>
              <a:ext uri="{FF2B5EF4-FFF2-40B4-BE49-F238E27FC236}">
                <a16:creationId xmlns:a16="http://schemas.microsoft.com/office/drawing/2014/main" id="{06C5BF55-1211-F94E-8634-D0CAD3F25E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28688"/>
            <a:ext cx="9144000" cy="3286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4144558"/>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p>
        </p:txBody>
      </p:sp>
      <p:graphicFrame>
        <p:nvGraphicFramePr>
          <p:cNvPr id="4" name="Diagram 3">
            <a:extLst>
              <a:ext uri="{FF2B5EF4-FFF2-40B4-BE49-F238E27FC236}">
                <a16:creationId xmlns:a16="http://schemas.microsoft.com/office/drawing/2014/main" id="{28FDF003-5358-1043-B63F-8C964EF724FE}"/>
              </a:ext>
            </a:extLst>
          </p:cNvPr>
          <p:cNvGraphicFramePr/>
          <p:nvPr/>
        </p:nvGraphicFramePr>
        <p:xfrm>
          <a:off x="748145" y="847725"/>
          <a:ext cx="7920182" cy="34480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41984804"/>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9DC33173-4253-0140-A4F8-7FD2599C5B41}"/>
              </a:ext>
            </a:extLst>
          </p:cNvPr>
          <p:cNvSpPr txBox="1">
            <a:spLocks/>
          </p:cNvSpPr>
          <p:nvPr/>
        </p:nvSpPr>
        <p:spPr bwMode="auto">
          <a:xfrm>
            <a:off x="2286000" y="590550"/>
            <a:ext cx="4800600" cy="271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8" tIns="45719" rIns="91438" bIns="45719" numCol="1" anchor="b" anchorCtr="0" compatLnSpc="1">
            <a:prstTxWarp prst="textNoShape">
              <a:avLst/>
            </a:prstTxWarp>
          </a:bodyPr>
          <a:lstStyle>
            <a:lvl1pPr marL="0" indent="0" algn="l" defTabSz="-13873163" rtl="0" eaLnBrk="1" fontAlgn="base" hangingPunct="1">
              <a:spcBef>
                <a:spcPct val="20000"/>
              </a:spcBef>
              <a:spcAft>
                <a:spcPct val="0"/>
              </a:spcAft>
              <a:buFont typeface="Wingdings" pitchFamily="2" charset="2"/>
              <a:buNone/>
              <a:defRPr sz="2000" b="1" i="0">
                <a:solidFill>
                  <a:schemeClr val="tx1"/>
                </a:solidFill>
                <a:latin typeface="Calibri" pitchFamily="34" charset="0"/>
                <a:ea typeface="+mn-ea"/>
                <a:cs typeface="Segoe UI" pitchFamily="34" charset="0"/>
              </a:defRPr>
            </a:lvl1pPr>
            <a:lvl2pPr marL="457200" indent="0" algn="l" defTabSz="-13873163" rtl="0" eaLnBrk="1" fontAlgn="base" hangingPunct="1">
              <a:spcBef>
                <a:spcPct val="20000"/>
              </a:spcBef>
              <a:spcAft>
                <a:spcPct val="0"/>
              </a:spcAft>
              <a:buSzPct val="50000"/>
              <a:buFont typeface="Wingdings" pitchFamily="2" charset="2"/>
              <a:buNone/>
              <a:defRPr sz="1800">
                <a:solidFill>
                  <a:schemeClr val="tx1">
                    <a:tint val="75000"/>
                  </a:schemeClr>
                </a:solidFill>
                <a:latin typeface="Calibri Light" pitchFamily="34" charset="0"/>
                <a:cs typeface="Segoe UI" pitchFamily="34" charset="0"/>
              </a:defRPr>
            </a:lvl2pPr>
            <a:lvl3pPr marL="914400" indent="0" algn="l" defTabSz="-13873163" rtl="0" eaLnBrk="1" fontAlgn="base" hangingPunct="1">
              <a:spcBef>
                <a:spcPct val="20000"/>
              </a:spcBef>
              <a:spcAft>
                <a:spcPct val="0"/>
              </a:spcAft>
              <a:buSzPct val="50000"/>
              <a:buFont typeface="Wingdings" pitchFamily="2" charset="2"/>
              <a:buNone/>
              <a:defRPr sz="1600">
                <a:solidFill>
                  <a:schemeClr val="tx1">
                    <a:tint val="75000"/>
                  </a:schemeClr>
                </a:solidFill>
                <a:latin typeface="Calibri Light" pitchFamily="34" charset="0"/>
                <a:cs typeface="Segoe UI" pitchFamily="34" charset="0"/>
              </a:defRPr>
            </a:lvl3pPr>
            <a:lvl4pPr marL="1371600" indent="0" algn="l" defTabSz="-13873163" rtl="0" eaLnBrk="1" fontAlgn="base" hangingPunct="1">
              <a:spcBef>
                <a:spcPct val="20000"/>
              </a:spcBef>
              <a:spcAft>
                <a:spcPct val="0"/>
              </a:spcAft>
              <a:buSzPct val="50000"/>
              <a:buFont typeface="Wingdings" pitchFamily="2" charset="2"/>
              <a:buNone/>
              <a:defRPr sz="1400">
                <a:solidFill>
                  <a:schemeClr val="tx1">
                    <a:tint val="75000"/>
                  </a:schemeClr>
                </a:solidFill>
                <a:latin typeface="Calibri Light" pitchFamily="34" charset="0"/>
                <a:cs typeface="Segoe UI" pitchFamily="34" charset="0"/>
              </a:defRPr>
            </a:lvl4pPr>
            <a:lvl5pPr marL="1828800" indent="0" algn="l" defTabSz="-13873163" rtl="0" eaLnBrk="1" fontAlgn="base" hangingPunct="1">
              <a:spcBef>
                <a:spcPct val="20000"/>
              </a:spcBef>
              <a:spcAft>
                <a:spcPct val="0"/>
              </a:spcAft>
              <a:buSzPct val="50000"/>
              <a:buFont typeface="Wingdings" pitchFamily="2" charset="2"/>
              <a:buNone/>
              <a:defRPr sz="1400">
                <a:solidFill>
                  <a:schemeClr val="tx1">
                    <a:tint val="75000"/>
                  </a:schemeClr>
                </a:solidFill>
                <a:latin typeface="Calibri Light" pitchFamily="34" charset="0"/>
                <a:cs typeface="Segoe UI" pitchFamily="34" charset="0"/>
              </a:defRPr>
            </a:lvl5pPr>
            <a:lvl6pPr marL="2286000" indent="0" algn="l" eaLnBrk="1" fontAlgn="base" hangingPunct="1">
              <a:spcBef>
                <a:spcPct val="20000"/>
              </a:spcBef>
              <a:spcAft>
                <a:spcPct val="0"/>
              </a:spcAft>
              <a:buClr>
                <a:schemeClr val="accent1">
                  <a:alpha val="100000"/>
                </a:schemeClr>
              </a:buClr>
              <a:buFont typeface="Wingdings"/>
              <a:buNone/>
              <a:defRPr sz="1400" b="1">
                <a:solidFill>
                  <a:schemeClr val="tx1">
                    <a:tint val="75000"/>
                  </a:schemeClr>
                </a:solidFill>
                <a:latin typeface="+mn-lt"/>
              </a:defRPr>
            </a:lvl6pPr>
            <a:lvl7pPr marL="2743200" indent="0" algn="l" eaLnBrk="1" fontAlgn="base" hangingPunct="1">
              <a:spcBef>
                <a:spcPct val="20000"/>
              </a:spcBef>
              <a:spcAft>
                <a:spcPct val="0"/>
              </a:spcAft>
              <a:buClr>
                <a:schemeClr val="accent1">
                  <a:alpha val="100000"/>
                </a:schemeClr>
              </a:buClr>
              <a:buFont typeface="Wingdings"/>
              <a:buNone/>
              <a:defRPr sz="1400" b="1">
                <a:solidFill>
                  <a:schemeClr val="tx1">
                    <a:tint val="75000"/>
                  </a:schemeClr>
                </a:solidFill>
                <a:latin typeface="+mn-lt"/>
              </a:defRPr>
            </a:lvl7pPr>
            <a:lvl8pPr marL="3200400" indent="0" algn="l" eaLnBrk="1" fontAlgn="base" hangingPunct="1">
              <a:spcBef>
                <a:spcPct val="20000"/>
              </a:spcBef>
              <a:spcAft>
                <a:spcPct val="0"/>
              </a:spcAft>
              <a:buClr>
                <a:schemeClr val="accent1">
                  <a:alpha val="100000"/>
                </a:schemeClr>
              </a:buClr>
              <a:buFont typeface="Wingdings"/>
              <a:buNone/>
              <a:defRPr sz="1400" b="1">
                <a:solidFill>
                  <a:schemeClr val="tx1">
                    <a:tint val="75000"/>
                  </a:schemeClr>
                </a:solidFill>
                <a:latin typeface="+mn-lt"/>
              </a:defRPr>
            </a:lvl8pPr>
            <a:lvl9pPr marL="3657600" indent="0" algn="l" eaLnBrk="1" fontAlgn="base" hangingPunct="1">
              <a:spcBef>
                <a:spcPct val="20000"/>
              </a:spcBef>
              <a:spcAft>
                <a:spcPct val="0"/>
              </a:spcAft>
              <a:buClr>
                <a:schemeClr val="accent1">
                  <a:alpha val="100000"/>
                </a:schemeClr>
              </a:buClr>
              <a:buFont typeface="Wingdings"/>
              <a:buNone/>
              <a:defRPr sz="1400" b="1">
                <a:solidFill>
                  <a:schemeClr val="tx1">
                    <a:tint val="75000"/>
                  </a:schemeClr>
                </a:solidFill>
                <a:latin typeface="+mn-lt"/>
              </a:defRPr>
            </a:lvl9pPr>
          </a:lstStyle>
          <a:p>
            <a:pPr algn="ctr" defTabSz="-13872816">
              <a:lnSpc>
                <a:spcPct val="90000"/>
              </a:lnSpc>
              <a:defRPr/>
            </a:pPr>
            <a:r>
              <a:rPr lang="en-US" sz="2400" kern="0" dirty="0">
                <a:solidFill>
                  <a:sysClr val="window" lastClr="FFFFFF">
                    <a:lumMod val="50000"/>
                  </a:sysClr>
                </a:solidFill>
                <a:latin typeface="Calibri"/>
              </a:rPr>
              <a:t>Don’t forget to complete an online</a:t>
            </a:r>
          </a:p>
          <a:p>
            <a:pPr algn="ctr" defTabSz="-13872816">
              <a:lnSpc>
                <a:spcPct val="90000"/>
              </a:lnSpc>
              <a:defRPr/>
            </a:pPr>
            <a:endParaRPr lang="en-US" sz="1200" kern="0" dirty="0">
              <a:solidFill>
                <a:sysClr val="window" lastClr="FFFFFF">
                  <a:lumMod val="50000"/>
                </a:sysClr>
              </a:solidFill>
              <a:latin typeface="Calibri"/>
            </a:endParaRPr>
          </a:p>
          <a:p>
            <a:pPr algn="ctr" defTabSz="-13872816">
              <a:lnSpc>
                <a:spcPct val="90000"/>
              </a:lnSpc>
              <a:spcBef>
                <a:spcPts val="0"/>
              </a:spcBef>
              <a:defRPr/>
            </a:pPr>
            <a:r>
              <a:rPr lang="en-US" sz="2800" kern="0" dirty="0">
                <a:solidFill>
                  <a:sysClr val="windowText" lastClr="000000"/>
                </a:solidFill>
                <a:latin typeface="Calibri"/>
              </a:rPr>
              <a:t>Running Multi-region Applications in Azure</a:t>
            </a:r>
          </a:p>
          <a:p>
            <a:pPr algn="ctr" defTabSz="-13872816">
              <a:lnSpc>
                <a:spcPct val="90000"/>
              </a:lnSpc>
              <a:spcBef>
                <a:spcPts val="0"/>
              </a:spcBef>
              <a:defRPr/>
            </a:pPr>
            <a:endParaRPr lang="en-US" sz="1200" kern="0" dirty="0">
              <a:solidFill>
                <a:sysClr val="windowText" lastClr="000000"/>
              </a:solidFill>
              <a:latin typeface="Calibri"/>
            </a:endParaRPr>
          </a:p>
          <a:p>
            <a:pPr algn="ctr" defTabSz="-13872816">
              <a:lnSpc>
                <a:spcPct val="90000"/>
              </a:lnSpc>
              <a:defRPr/>
            </a:pPr>
            <a:r>
              <a:rPr lang="en-US" sz="2400" kern="0" dirty="0">
                <a:solidFill>
                  <a:sysClr val="window" lastClr="FFFFFF">
                    <a:lumMod val="50000"/>
                  </a:sysClr>
                </a:solidFill>
                <a:latin typeface="Calibri"/>
              </a:rPr>
              <a:t>Your evaluation helps organizers build better conferences </a:t>
            </a:r>
            <a:br>
              <a:rPr lang="en-US" sz="2400" kern="0" dirty="0">
                <a:solidFill>
                  <a:sysClr val="window" lastClr="FFFFFF">
                    <a:lumMod val="50000"/>
                  </a:sysClr>
                </a:solidFill>
                <a:latin typeface="Calibri"/>
              </a:rPr>
            </a:br>
            <a:r>
              <a:rPr lang="en-US" sz="2400" kern="0" dirty="0">
                <a:solidFill>
                  <a:sysClr val="window" lastClr="FFFFFF">
                    <a:lumMod val="50000"/>
                  </a:sysClr>
                </a:solidFill>
                <a:latin typeface="Calibri"/>
              </a:rPr>
              <a:t>and helps speakers improve their sessions.</a:t>
            </a:r>
          </a:p>
        </p:txBody>
      </p:sp>
      <p:sp>
        <p:nvSpPr>
          <p:cNvPr id="7" name="Title 3">
            <a:extLst>
              <a:ext uri="{FF2B5EF4-FFF2-40B4-BE49-F238E27FC236}">
                <a16:creationId xmlns:a16="http://schemas.microsoft.com/office/drawing/2014/main" id="{5B7BA528-50AB-7C4E-866E-C346B47752AC}"/>
              </a:ext>
            </a:extLst>
          </p:cNvPr>
          <p:cNvSpPr txBox="1">
            <a:spLocks/>
          </p:cNvSpPr>
          <p:nvPr/>
        </p:nvSpPr>
        <p:spPr bwMode="auto">
          <a:xfrm>
            <a:off x="3200400" y="3494578"/>
            <a:ext cx="2971800" cy="982172"/>
          </a:xfrm>
          <a:prstGeom prst="rect">
            <a:avLst/>
          </a:prstGeom>
          <a:solidFill>
            <a:schemeClr val="bg1"/>
          </a:solidFill>
          <a:ln w="9525">
            <a:noFill/>
            <a:miter lim="800000"/>
            <a:headEnd/>
            <a:tailEnd/>
          </a:ln>
        </p:spPr>
        <p:txBody>
          <a:bodyPr vert="horz" wrap="square" lIns="91438" tIns="45719" rIns="91438" bIns="45719" numCol="1" anchor="ctr" anchorCtr="0" compatLnSpc="1">
            <a:prstTxWarp prst="textNoShape">
              <a:avLst/>
            </a:prstTxWarp>
          </a:bodyPr>
          <a:lstStyle>
            <a:lvl1pPr marL="0" indent="0" algn="l" defTabSz="-13873163" rtl="0" eaLnBrk="1" fontAlgn="base" hangingPunct="1">
              <a:spcBef>
                <a:spcPct val="0"/>
              </a:spcBef>
              <a:spcAft>
                <a:spcPct val="0"/>
              </a:spcAft>
              <a:defRPr sz="2800" b="1">
                <a:solidFill>
                  <a:schemeClr val="tx1"/>
                </a:solidFill>
                <a:latin typeface="Myriad Pro" pitchFamily="34" charset="0"/>
                <a:ea typeface="+mj-ea"/>
                <a:cs typeface="Segoe UI" pitchFamily="34" charset="0"/>
              </a:defRPr>
            </a:lvl1pPr>
            <a:lvl2pPr marL="342900" indent="-342900" algn="ctr" defTabSz="-13873163" rtl="0" eaLnBrk="1" fontAlgn="base" hangingPunct="1">
              <a:spcBef>
                <a:spcPct val="0"/>
              </a:spcBef>
              <a:spcAft>
                <a:spcPct val="0"/>
              </a:spcAft>
              <a:defRPr sz="2800" b="1">
                <a:solidFill>
                  <a:schemeClr val="tx2"/>
                </a:solidFill>
                <a:latin typeface="Myriad Pro" pitchFamily="34" charset="0"/>
                <a:cs typeface="Segoe UI" pitchFamily="34" charset="0"/>
              </a:defRPr>
            </a:lvl2pPr>
            <a:lvl3pPr marL="342900" indent="-342900" algn="ctr" defTabSz="-13873163" rtl="0" eaLnBrk="1" fontAlgn="base" hangingPunct="1">
              <a:spcBef>
                <a:spcPct val="0"/>
              </a:spcBef>
              <a:spcAft>
                <a:spcPct val="0"/>
              </a:spcAft>
              <a:defRPr sz="2800" b="1">
                <a:solidFill>
                  <a:schemeClr val="tx2"/>
                </a:solidFill>
                <a:latin typeface="Myriad Pro" pitchFamily="34" charset="0"/>
                <a:cs typeface="Segoe UI" pitchFamily="34" charset="0"/>
              </a:defRPr>
            </a:lvl3pPr>
            <a:lvl4pPr marL="342900" indent="-342900" algn="ctr" defTabSz="-13873163" rtl="0" eaLnBrk="1" fontAlgn="base" hangingPunct="1">
              <a:spcBef>
                <a:spcPct val="0"/>
              </a:spcBef>
              <a:spcAft>
                <a:spcPct val="0"/>
              </a:spcAft>
              <a:defRPr sz="2800" b="1">
                <a:solidFill>
                  <a:schemeClr val="tx2"/>
                </a:solidFill>
                <a:latin typeface="Myriad Pro" pitchFamily="34" charset="0"/>
                <a:cs typeface="Segoe UI" pitchFamily="34" charset="0"/>
              </a:defRPr>
            </a:lvl4pPr>
            <a:lvl5pPr marL="342900" indent="-342900" algn="ctr" defTabSz="-13873163" rtl="0" eaLnBrk="1" fontAlgn="base" hangingPunct="1">
              <a:spcBef>
                <a:spcPct val="0"/>
              </a:spcBef>
              <a:spcAft>
                <a:spcPct val="0"/>
              </a:spcAft>
              <a:defRPr sz="2800" b="1">
                <a:solidFill>
                  <a:schemeClr val="tx2"/>
                </a:solidFill>
                <a:latin typeface="Myriad Pro" pitchFamily="34" charset="0"/>
                <a:cs typeface="Segoe UI" pitchFamily="34" charset="0"/>
              </a:defRPr>
            </a:lvl5pPr>
            <a:lvl6pPr marL="457200" algn="l" eaLnBrk="1" fontAlgn="base" hangingPunct="1">
              <a:spcBef>
                <a:spcPct val="0"/>
              </a:spcBef>
              <a:spcAft>
                <a:spcPct val="0"/>
              </a:spcAft>
              <a:defRPr sz="2800" b="1">
                <a:solidFill>
                  <a:schemeClr val="tx2">
                    <a:alpha val="100000"/>
                  </a:schemeClr>
                </a:solidFill>
                <a:latin typeface="Verdana"/>
              </a:defRPr>
            </a:lvl6pPr>
            <a:lvl7pPr marL="914400" algn="l" eaLnBrk="1" fontAlgn="base" hangingPunct="1">
              <a:spcBef>
                <a:spcPct val="0"/>
              </a:spcBef>
              <a:spcAft>
                <a:spcPct val="0"/>
              </a:spcAft>
              <a:defRPr sz="2800" b="1">
                <a:solidFill>
                  <a:schemeClr val="tx2">
                    <a:alpha val="100000"/>
                  </a:schemeClr>
                </a:solidFill>
                <a:latin typeface="Verdana"/>
              </a:defRPr>
            </a:lvl7pPr>
            <a:lvl8pPr marL="1371600" algn="l" eaLnBrk="1" fontAlgn="base" hangingPunct="1">
              <a:spcBef>
                <a:spcPct val="0"/>
              </a:spcBef>
              <a:spcAft>
                <a:spcPct val="0"/>
              </a:spcAft>
              <a:defRPr sz="2800" b="1">
                <a:solidFill>
                  <a:schemeClr val="tx2">
                    <a:alpha val="100000"/>
                  </a:schemeClr>
                </a:solidFill>
                <a:latin typeface="Verdana"/>
              </a:defRPr>
            </a:lvl8pPr>
            <a:lvl9pPr marL="1828800" algn="l" eaLnBrk="1" fontAlgn="base" hangingPunct="1">
              <a:spcBef>
                <a:spcPct val="0"/>
              </a:spcBef>
              <a:spcAft>
                <a:spcPct val="0"/>
              </a:spcAft>
              <a:defRPr sz="2800" b="1">
                <a:solidFill>
                  <a:schemeClr val="tx2">
                    <a:alpha val="100000"/>
                  </a:schemeClr>
                </a:solidFill>
                <a:latin typeface="Verdana"/>
              </a:defRPr>
            </a:lvl9pPr>
          </a:lstStyle>
          <a:p>
            <a:pPr algn="r"/>
            <a:r>
              <a:rPr lang="en-US" sz="4000" kern="0" dirty="0">
                <a:solidFill>
                  <a:schemeClr val="accent1"/>
                </a:solidFill>
                <a:latin typeface="Calibri"/>
                <a:cs typeface="Mangal" pitchFamily="18" charset="0"/>
              </a:rPr>
              <a:t>Thank you!</a:t>
            </a:r>
          </a:p>
        </p:txBody>
      </p:sp>
    </p:spTree>
    <p:extLst>
      <p:ext uri="{BB962C8B-B14F-4D97-AF65-F5344CB8AC3E}">
        <p14:creationId xmlns:p14="http://schemas.microsoft.com/office/powerpoint/2010/main" val="23039315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7867953"/>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p>
        </p:txBody>
      </p:sp>
      <p:graphicFrame>
        <p:nvGraphicFramePr>
          <p:cNvPr id="4" name="Diagram 3">
            <a:extLst>
              <a:ext uri="{FF2B5EF4-FFF2-40B4-BE49-F238E27FC236}">
                <a16:creationId xmlns:a16="http://schemas.microsoft.com/office/drawing/2014/main" id="{28FDF003-5358-1043-B63F-8C964EF724FE}"/>
              </a:ext>
            </a:extLst>
          </p:cNvPr>
          <p:cNvGraphicFramePr/>
          <p:nvPr>
            <p:extLst>
              <p:ext uri="{D42A27DB-BD31-4B8C-83A1-F6EECF244321}">
                <p14:modId xmlns:p14="http://schemas.microsoft.com/office/powerpoint/2010/main" val="1863242398"/>
              </p:ext>
            </p:extLst>
          </p:nvPr>
        </p:nvGraphicFramePr>
        <p:xfrm>
          <a:off x="748145" y="847725"/>
          <a:ext cx="7920182" cy="34480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55365664"/>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906EE4A-EB3B-0340-B634-CAE77170C304}"/>
              </a:ext>
            </a:extLst>
          </p:cNvPr>
          <p:cNvSpPr>
            <a:spLocks noGrp="1"/>
          </p:cNvSpPr>
          <p:nvPr>
            <p:ph type="title"/>
          </p:nvPr>
        </p:nvSpPr>
        <p:spPr/>
        <p:txBody>
          <a:bodyPr/>
          <a:lstStyle/>
          <a:p>
            <a:r>
              <a:rPr lang="en-US" dirty="0"/>
              <a:t>Architecture resources</a:t>
            </a:r>
          </a:p>
        </p:txBody>
      </p:sp>
    </p:spTree>
    <p:extLst>
      <p:ext uri="{BB962C8B-B14F-4D97-AF65-F5344CB8AC3E}">
        <p14:creationId xmlns:p14="http://schemas.microsoft.com/office/powerpoint/2010/main" val="3780233991"/>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5D30D-9387-4A46-BDDF-9E47FD35A7EE}"/>
              </a:ext>
            </a:extLst>
          </p:cNvPr>
          <p:cNvSpPr>
            <a:spLocks noGrp="1"/>
          </p:cNvSpPr>
          <p:nvPr>
            <p:ph type="title"/>
          </p:nvPr>
        </p:nvSpPr>
        <p:spPr/>
        <p:txBody>
          <a:bodyPr/>
          <a:lstStyle/>
          <a:p>
            <a:r>
              <a:rPr lang="en-US" dirty="0"/>
              <a:t>Azure Architecture Center</a:t>
            </a:r>
          </a:p>
        </p:txBody>
      </p:sp>
      <p:sp>
        <p:nvSpPr>
          <p:cNvPr id="3" name="Text Placeholder 2">
            <a:extLst>
              <a:ext uri="{FF2B5EF4-FFF2-40B4-BE49-F238E27FC236}">
                <a16:creationId xmlns:a16="http://schemas.microsoft.com/office/drawing/2014/main" id="{5531E580-D131-A242-A3A4-1B587021F5B0}"/>
              </a:ext>
            </a:extLst>
          </p:cNvPr>
          <p:cNvSpPr>
            <a:spLocks noGrp="1"/>
          </p:cNvSpPr>
          <p:nvPr>
            <p:ph type="body" idx="1"/>
          </p:nvPr>
        </p:nvSpPr>
        <p:spPr>
          <a:xfrm>
            <a:off x="152400" y="734158"/>
            <a:ext cx="8991600" cy="3200400"/>
          </a:xfrm>
        </p:spPr>
        <p:txBody>
          <a:bodyPr/>
          <a:lstStyle/>
          <a:p>
            <a:r>
              <a:rPr lang="en-US" dirty="0"/>
              <a:t>500+ Architectures with images &amp; supporting documentation</a:t>
            </a:r>
          </a:p>
          <a:p>
            <a:r>
              <a:rPr lang="en-US" dirty="0"/>
              <a:t>Types: Functional, DevOps, Compute, Databases, Containers</a:t>
            </a:r>
          </a:p>
        </p:txBody>
      </p:sp>
      <p:sp>
        <p:nvSpPr>
          <p:cNvPr id="7" name="TextBox 6">
            <a:extLst>
              <a:ext uri="{FF2B5EF4-FFF2-40B4-BE49-F238E27FC236}">
                <a16:creationId xmlns:a16="http://schemas.microsoft.com/office/drawing/2014/main" id="{913DF0D6-036E-0444-A7ED-8AB2CF554548}"/>
              </a:ext>
            </a:extLst>
          </p:cNvPr>
          <p:cNvSpPr txBox="1"/>
          <p:nvPr/>
        </p:nvSpPr>
        <p:spPr bwMode="auto">
          <a:xfrm>
            <a:off x="2362200" y="4400550"/>
            <a:ext cx="4953000" cy="369332"/>
          </a:xfrm>
          <a:prstGeom prst="rect">
            <a:avLst/>
          </a:prstGeom>
          <a:solidFill>
            <a:schemeClr val="accent1"/>
          </a:solidFill>
          <a:ln w="9525">
            <a:noFill/>
            <a:miter lim="800000"/>
            <a:headEnd/>
            <a:tailEnd/>
          </a:ln>
        </p:spPr>
        <p:txBody>
          <a:bodyPr wrap="square">
            <a:spAutoFit/>
          </a:bodyPr>
          <a:lstStyle/>
          <a:p>
            <a:r>
              <a:rPr lang="en-US" dirty="0"/>
              <a:t>https://</a:t>
            </a:r>
            <a:r>
              <a:rPr lang="en-US" dirty="0" err="1"/>
              <a:t>docs.microsoft.com</a:t>
            </a:r>
            <a:r>
              <a:rPr lang="en-US" dirty="0"/>
              <a:t>/azure/architecture/</a:t>
            </a:r>
          </a:p>
        </p:txBody>
      </p:sp>
      <p:pic>
        <p:nvPicPr>
          <p:cNvPr id="9" name="Picture 8">
            <a:extLst>
              <a:ext uri="{FF2B5EF4-FFF2-40B4-BE49-F238E27FC236}">
                <a16:creationId xmlns:a16="http://schemas.microsoft.com/office/drawing/2014/main" id="{C226A860-606B-FD4B-AA2F-629A6D3DBAAD}"/>
              </a:ext>
            </a:extLst>
          </p:cNvPr>
          <p:cNvPicPr>
            <a:picLocks noChangeAspect="1"/>
          </p:cNvPicPr>
          <p:nvPr/>
        </p:nvPicPr>
        <p:blipFill>
          <a:blip r:embed="rId2"/>
          <a:stretch>
            <a:fillRect/>
          </a:stretch>
        </p:blipFill>
        <p:spPr>
          <a:xfrm>
            <a:off x="934761" y="1617631"/>
            <a:ext cx="2788506" cy="2539919"/>
          </a:xfrm>
          <a:prstGeom prst="rect">
            <a:avLst/>
          </a:prstGeom>
        </p:spPr>
      </p:pic>
      <p:pic>
        <p:nvPicPr>
          <p:cNvPr id="10" name="Picture 9">
            <a:extLst>
              <a:ext uri="{FF2B5EF4-FFF2-40B4-BE49-F238E27FC236}">
                <a16:creationId xmlns:a16="http://schemas.microsoft.com/office/drawing/2014/main" id="{220C6924-2420-A74A-AD3C-EF8F77000913}"/>
              </a:ext>
            </a:extLst>
          </p:cNvPr>
          <p:cNvPicPr>
            <a:picLocks noChangeAspect="1"/>
          </p:cNvPicPr>
          <p:nvPr/>
        </p:nvPicPr>
        <p:blipFill>
          <a:blip r:embed="rId3"/>
          <a:stretch>
            <a:fillRect/>
          </a:stretch>
        </p:blipFill>
        <p:spPr>
          <a:xfrm>
            <a:off x="5105400" y="1617631"/>
            <a:ext cx="3211994" cy="2539919"/>
          </a:xfrm>
          <a:prstGeom prst="rect">
            <a:avLst/>
          </a:prstGeom>
        </p:spPr>
      </p:pic>
      <p:cxnSp>
        <p:nvCxnSpPr>
          <p:cNvPr id="12" name="Straight Arrow Connector 11">
            <a:extLst>
              <a:ext uri="{FF2B5EF4-FFF2-40B4-BE49-F238E27FC236}">
                <a16:creationId xmlns:a16="http://schemas.microsoft.com/office/drawing/2014/main" id="{F46B44FB-FDE4-A04A-BE19-F80C3D5FEFD6}"/>
              </a:ext>
            </a:extLst>
          </p:cNvPr>
          <p:cNvCxnSpPr/>
          <p:nvPr/>
        </p:nvCxnSpPr>
        <p:spPr bwMode="auto">
          <a:xfrm>
            <a:off x="4076700" y="2887590"/>
            <a:ext cx="762000" cy="0"/>
          </a:xfrm>
          <a:prstGeom prst="straightConnector1">
            <a:avLst/>
          </a:prstGeom>
          <a:ln>
            <a:headEnd type="none" w="med" len="med"/>
            <a:tailEnd type="triangle"/>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7717925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0-#ppt_w/2"/>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2"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0-#ppt_w/2"/>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0D032-3308-8D4C-AF30-A967C837CA47}"/>
              </a:ext>
            </a:extLst>
          </p:cNvPr>
          <p:cNvSpPr>
            <a:spLocks noGrp="1"/>
          </p:cNvSpPr>
          <p:nvPr>
            <p:ph type="title"/>
          </p:nvPr>
        </p:nvSpPr>
        <p:spPr/>
        <p:txBody>
          <a:bodyPr/>
          <a:lstStyle/>
          <a:p>
            <a:r>
              <a:rPr lang="en-US" dirty="0"/>
              <a:t>Azure Well-Architected Framework</a:t>
            </a:r>
          </a:p>
        </p:txBody>
      </p:sp>
      <p:sp>
        <p:nvSpPr>
          <p:cNvPr id="3" name="Text Placeholder 2">
            <a:extLst>
              <a:ext uri="{FF2B5EF4-FFF2-40B4-BE49-F238E27FC236}">
                <a16:creationId xmlns:a16="http://schemas.microsoft.com/office/drawing/2014/main" id="{C763BBA6-6F22-A242-8BC7-C7570BDBFD9B}"/>
              </a:ext>
            </a:extLst>
          </p:cNvPr>
          <p:cNvSpPr>
            <a:spLocks noGrp="1"/>
          </p:cNvSpPr>
          <p:nvPr>
            <p:ph type="body" idx="1"/>
          </p:nvPr>
        </p:nvSpPr>
        <p:spPr>
          <a:xfrm>
            <a:off x="100130" y="1428750"/>
            <a:ext cx="3252670" cy="2523435"/>
          </a:xfrm>
        </p:spPr>
        <p:txBody>
          <a:bodyPr/>
          <a:lstStyle/>
          <a:p>
            <a:pPr marL="0" indent="0">
              <a:buNone/>
            </a:pPr>
            <a:r>
              <a:rPr lang="en-US" sz="3200" b="0" dirty="0"/>
              <a:t>“Set of guiding tenets that can be used to improve the quality of a workload.”</a:t>
            </a:r>
            <a:br>
              <a:rPr lang="en-US" b="0" dirty="0"/>
            </a:br>
            <a:endParaRPr lang="en-US" b="0" dirty="0"/>
          </a:p>
          <a:p>
            <a:endParaRPr lang="en-US" dirty="0"/>
          </a:p>
        </p:txBody>
      </p:sp>
      <p:pic>
        <p:nvPicPr>
          <p:cNvPr id="4" name="Picture 3">
            <a:extLst>
              <a:ext uri="{FF2B5EF4-FFF2-40B4-BE49-F238E27FC236}">
                <a16:creationId xmlns:a16="http://schemas.microsoft.com/office/drawing/2014/main" id="{D22BF7FD-F72C-294B-9046-31D0FD4044AB}"/>
              </a:ext>
            </a:extLst>
          </p:cNvPr>
          <p:cNvPicPr>
            <a:picLocks noChangeAspect="1"/>
          </p:cNvPicPr>
          <p:nvPr/>
        </p:nvPicPr>
        <p:blipFill>
          <a:blip r:embed="rId2"/>
          <a:stretch>
            <a:fillRect/>
          </a:stretch>
        </p:blipFill>
        <p:spPr>
          <a:xfrm>
            <a:off x="3352800" y="962715"/>
            <a:ext cx="5691070" cy="3218070"/>
          </a:xfrm>
          <a:prstGeom prst="rect">
            <a:avLst/>
          </a:prstGeom>
        </p:spPr>
      </p:pic>
      <p:sp>
        <p:nvSpPr>
          <p:cNvPr id="8" name="TextBox 7">
            <a:extLst>
              <a:ext uri="{FF2B5EF4-FFF2-40B4-BE49-F238E27FC236}">
                <a16:creationId xmlns:a16="http://schemas.microsoft.com/office/drawing/2014/main" id="{5B576822-C352-2649-AEE7-6F28944D27A9}"/>
              </a:ext>
            </a:extLst>
          </p:cNvPr>
          <p:cNvSpPr txBox="1"/>
          <p:nvPr/>
        </p:nvSpPr>
        <p:spPr bwMode="auto">
          <a:xfrm>
            <a:off x="3352800" y="4302287"/>
            <a:ext cx="5694118" cy="338554"/>
          </a:xfrm>
          <a:prstGeom prst="rect">
            <a:avLst/>
          </a:prstGeom>
          <a:solidFill>
            <a:schemeClr val="accent2"/>
          </a:solidFill>
          <a:ln w="9525">
            <a:noFill/>
            <a:miter lim="800000"/>
            <a:headEnd/>
            <a:tailEnd/>
          </a:ln>
        </p:spPr>
        <p:txBody>
          <a:bodyPr wrap="square">
            <a:spAutoFit/>
          </a:bodyPr>
          <a:lstStyle/>
          <a:p>
            <a:pPr algn="ctr"/>
            <a:r>
              <a:rPr lang="en-US" sz="16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https://</a:t>
            </a:r>
            <a:r>
              <a:rPr lang="en-US" sz="16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docs.microsoft.com</a:t>
            </a:r>
            <a:r>
              <a:rPr lang="en-US" sz="16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/azure/architecture/framework</a:t>
            </a:r>
          </a:p>
        </p:txBody>
      </p:sp>
    </p:spTree>
    <p:extLst>
      <p:ext uri="{BB962C8B-B14F-4D97-AF65-F5344CB8AC3E}">
        <p14:creationId xmlns:p14="http://schemas.microsoft.com/office/powerpoint/2010/main" val="301104430"/>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F64CC-EDEB-A741-9DBE-242F86F19C69}"/>
              </a:ext>
            </a:extLst>
          </p:cNvPr>
          <p:cNvSpPr>
            <a:spLocks noGrp="1"/>
          </p:cNvSpPr>
          <p:nvPr>
            <p:ph type="title"/>
          </p:nvPr>
        </p:nvSpPr>
        <p:spPr/>
        <p:txBody>
          <a:bodyPr/>
          <a:lstStyle/>
          <a:p>
            <a:r>
              <a:rPr lang="en-US" dirty="0"/>
              <a:t>Well-Architected Framework Pillars</a:t>
            </a:r>
          </a:p>
        </p:txBody>
      </p:sp>
      <p:graphicFrame>
        <p:nvGraphicFramePr>
          <p:cNvPr id="6" name="Diagram 5">
            <a:extLst>
              <a:ext uri="{FF2B5EF4-FFF2-40B4-BE49-F238E27FC236}">
                <a16:creationId xmlns:a16="http://schemas.microsoft.com/office/drawing/2014/main" id="{8FAFD019-70FD-4440-A625-7758028E95B9}"/>
              </a:ext>
            </a:extLst>
          </p:cNvPr>
          <p:cNvGraphicFramePr/>
          <p:nvPr>
            <p:extLst>
              <p:ext uri="{D42A27DB-BD31-4B8C-83A1-F6EECF244321}">
                <p14:modId xmlns:p14="http://schemas.microsoft.com/office/powerpoint/2010/main" val="465480668"/>
              </p:ext>
            </p:extLst>
          </p:nvPr>
        </p:nvGraphicFramePr>
        <p:xfrm>
          <a:off x="152400" y="875030"/>
          <a:ext cx="8839200" cy="3393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7120045"/>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798F9-A734-5D4D-AB9D-670AF82936AC}"/>
              </a:ext>
            </a:extLst>
          </p:cNvPr>
          <p:cNvSpPr>
            <a:spLocks noGrp="1"/>
          </p:cNvSpPr>
          <p:nvPr>
            <p:ph type="title"/>
          </p:nvPr>
        </p:nvSpPr>
        <p:spPr/>
        <p:txBody>
          <a:bodyPr/>
          <a:lstStyle/>
          <a:p>
            <a:r>
              <a:rPr lang="en-US" dirty="0"/>
              <a:t>Assessments</a:t>
            </a:r>
          </a:p>
        </p:txBody>
      </p:sp>
      <p:sp>
        <p:nvSpPr>
          <p:cNvPr id="3" name="Text Placeholder 2">
            <a:extLst>
              <a:ext uri="{FF2B5EF4-FFF2-40B4-BE49-F238E27FC236}">
                <a16:creationId xmlns:a16="http://schemas.microsoft.com/office/drawing/2014/main" id="{BD242F74-EACC-A64D-804D-290DBB8F6CDD}"/>
              </a:ext>
            </a:extLst>
          </p:cNvPr>
          <p:cNvSpPr>
            <a:spLocks noGrp="1"/>
          </p:cNvSpPr>
          <p:nvPr>
            <p:ph type="body" idx="1"/>
          </p:nvPr>
        </p:nvSpPr>
        <p:spPr>
          <a:xfrm>
            <a:off x="195030" y="1028700"/>
            <a:ext cx="2319570" cy="3200400"/>
          </a:xfrm>
        </p:spPr>
        <p:txBody>
          <a:bodyPr/>
          <a:lstStyle/>
          <a:p>
            <a:r>
              <a:rPr lang="en-US" dirty="0"/>
              <a:t>Tool to help you evaluate your designs</a:t>
            </a:r>
          </a:p>
          <a:p>
            <a:r>
              <a:rPr lang="en-US" dirty="0"/>
              <a:t>Thought provoking and can help new teams working with Azure</a:t>
            </a:r>
          </a:p>
        </p:txBody>
      </p:sp>
      <p:pic>
        <p:nvPicPr>
          <p:cNvPr id="2050" name="Picture 2" descr="Screenshot of the Microsoft Azure Well-Architected Review.">
            <a:extLst>
              <a:ext uri="{FF2B5EF4-FFF2-40B4-BE49-F238E27FC236}">
                <a16:creationId xmlns:a16="http://schemas.microsoft.com/office/drawing/2014/main" id="{99E8363A-28D0-164D-BDB5-686B91D53F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6684" y="895350"/>
            <a:ext cx="5824770" cy="325721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1352AE6-4071-1144-9E02-620A0D601E48}"/>
              </a:ext>
            </a:extLst>
          </p:cNvPr>
          <p:cNvSpPr txBox="1"/>
          <p:nvPr/>
        </p:nvSpPr>
        <p:spPr bwMode="auto">
          <a:xfrm>
            <a:off x="2862030" y="4247819"/>
            <a:ext cx="5824770" cy="369332"/>
          </a:xfrm>
          <a:prstGeom prst="rect">
            <a:avLst/>
          </a:prstGeom>
          <a:solidFill>
            <a:schemeClr val="accent1"/>
          </a:solidFill>
          <a:ln w="9525">
            <a:solidFill>
              <a:schemeClr val="accent1"/>
            </a:solidFill>
            <a:miter lim="800000"/>
            <a:headEnd/>
            <a:tailEnd/>
          </a:ln>
        </p:spPr>
        <p:txBody>
          <a:bodyPr wrap="square">
            <a:spAutoFit/>
          </a:bodyPr>
          <a:lstStyle/>
          <a:p>
            <a:pPr algn="ctr"/>
            <a:r>
              <a:rPr lang="en-US" dirty="0"/>
              <a:t>https://</a:t>
            </a:r>
            <a:r>
              <a:rPr lang="en-US" dirty="0" err="1"/>
              <a:t>docs.microsoft.com</a:t>
            </a:r>
            <a:r>
              <a:rPr lang="en-US" dirty="0"/>
              <a:t>/assessments/</a:t>
            </a:r>
          </a:p>
        </p:txBody>
      </p:sp>
    </p:spTree>
    <p:extLst>
      <p:ext uri="{BB962C8B-B14F-4D97-AF65-F5344CB8AC3E}">
        <p14:creationId xmlns:p14="http://schemas.microsoft.com/office/powerpoint/2010/main" val="4038199677"/>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SQLintersection">
  <a:themeElements>
    <a:clrScheme name="Azure_AI">
      <a:dk1>
        <a:srgbClr val="000000"/>
      </a:dk1>
      <a:lt1>
        <a:srgbClr val="FEFFFE"/>
      </a:lt1>
      <a:dk2>
        <a:srgbClr val="002E56"/>
      </a:dk2>
      <a:lt2>
        <a:srgbClr val="FEFFFE"/>
      </a:lt2>
      <a:accent1>
        <a:srgbClr val="00ECFF"/>
      </a:accent1>
      <a:accent2>
        <a:srgbClr val="008FD1"/>
      </a:accent2>
      <a:accent3>
        <a:srgbClr val="333432"/>
      </a:accent3>
      <a:accent4>
        <a:srgbClr val="000000"/>
      </a:accent4>
      <a:accent5>
        <a:srgbClr val="0095A8"/>
      </a:accent5>
      <a:accent6>
        <a:srgbClr val="2752B5"/>
      </a:accent6>
      <a:hlink>
        <a:srgbClr val="6BC6FF"/>
      </a:hlink>
      <a:folHlink>
        <a:srgbClr val="3978FF"/>
      </a:folHlink>
    </a:clrScheme>
    <a:fontScheme name="Office 2">
      <a:majorFont>
        <a:latin typeface="Calibri"/>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spDef>
      <a:spPr bwMode="auto">
        <a:gradFill rotWithShape="1">
          <a:gsLst>
            <a:gs pos="0">
              <a:srgbClr val="A4D289"/>
            </a:gs>
            <a:gs pos="100000">
              <a:schemeClr val="bg1"/>
            </a:gs>
          </a:gsLst>
          <a:lin ang="5400000" scaled="1"/>
        </a:gradFill>
        <a:ln w="9525" algn="ctr">
          <a:solidFill>
            <a:schemeClr val="tx1"/>
          </a:solidFill>
          <a:miter lim="800000"/>
          <a:headEnd/>
          <a:tailEnd/>
        </a:ln>
        <a:effectLst>
          <a:outerShdw blurRad="50800" dist="38100" dir="2700000" algn="tl" rotWithShape="0">
            <a:prstClr val="black">
              <a:alpha val="40000"/>
            </a:prstClr>
          </a:outerShdw>
        </a:effectLst>
      </a:spPr>
      <a:bodyPr wrap="none" anchor="ctr"/>
      <a:lstStyle>
        <a:defPPr>
          <a:defRPr sz="2000" dirty="0">
            <a:latin typeface="Tekton Pro" pitchFamily="34" charset="0"/>
          </a:defRPr>
        </a:defPPr>
      </a:lstStyle>
    </a:spDef>
    <a:lnDef>
      <a:spPr bwMode="auto">
        <a:xfrm>
          <a:off x="0" y="0"/>
          <a:ext cx="1" cy="1"/>
        </a:xfrm>
        <a:custGeom>
          <a:avLst/>
          <a:gdLst/>
          <a:ahLst/>
          <a:cxnLst/>
          <a:rect l="0" t="0" r="0" b="0"/>
          <a:pathLst/>
        </a:custGeom>
        <a:gradFill rotWithShape="1">
          <a:gsLst>
            <a:gs pos="0">
              <a:srgbClr val="A4D289"/>
            </a:gs>
            <a:gs pos="100000">
              <a:schemeClr val="bg1"/>
            </a:gs>
          </a:gsLst>
          <a:lin ang="5400000" scaled="1"/>
        </a:gradFill>
        <a:ln w="9525" cap="flat" cmpd="sng" algn="ctr">
          <a:solidFill>
            <a:schemeClr val="tx1"/>
          </a:solidFill>
          <a:prstDash val="solid"/>
          <a:round/>
          <a:headEnd type="none" w="med" len="med"/>
          <a:tailEnd type="none" w="med" len="med"/>
        </a:ln>
        <a:effectLst/>
      </a:spPr>
      <a:bodyPr vert="horz" wrap="none" lIns="91440" tIns="45720" rIns="91440" bIns="45720" anchor="ctr" compatLnSpc="1"/>
      <a:lstStyle>
        <a:defPPr marL="0" marR="0" indent="0" algn="ctr" defTabSz="914400" rtl="0" eaLnBrk="0" fontAlgn="base" latinLnBrk="0" hangingPunct="0">
          <a:lnSpc>
            <a:spcPct val="100000"/>
          </a:lnSpc>
          <a:spcBef>
            <a:spcPct val="0"/>
          </a:spcBef>
          <a:spcAft>
            <a:spcPct val="0"/>
          </a:spcAft>
          <a:buNone/>
          <a:tabLst/>
          <a:defRPr kumimoji="0" lang="en-US" sz="1600" b="1" i="0" u="none" strike="noStrike" baseline="0">
            <a:solidFill>
              <a:schemeClr val="tx1">
                <a:alpha val="100000"/>
              </a:schemeClr>
            </a:solidFill>
            <a:effectLst/>
            <a:latin typeface="Arial"/>
          </a:defRPr>
        </a:defPPr>
      </a:lstStyle>
    </a:lnDef>
    <a:txDef>
      <a:spPr bwMode="auto">
        <a:noFill/>
        <a:ln w="9525">
          <a:noFill/>
          <a:miter lim="800000"/>
          <a:headEnd/>
          <a:tailEnd/>
        </a:ln>
      </a:spPr>
      <a:bodyPr wrap="none">
        <a:spAutoFit/>
      </a:bodyPr>
      <a:lstStyle>
        <a:defPPr>
          <a:defRPr sz="1800" dirty="0">
            <a:solidFill>
              <a:srgbClr val="002060"/>
            </a:solidFill>
            <a:latin typeface="Tekton Pro" pitchFamily="34" charset="0"/>
          </a:defRPr>
        </a:defPPr>
      </a:lstStyle>
    </a:txDef>
  </a:objectDefaults>
  <a:extraClrSchemeLst>
    <a:extraClrScheme>
      <a:clrScheme name="Watermark 1">
        <a:dk1>
          <a:srgbClr val="000000"/>
        </a:dk1>
        <a:lt1>
          <a:srgbClr val="FFFFFF"/>
        </a:lt1>
        <a:dk2>
          <a:srgbClr val="000000"/>
        </a:dk2>
        <a:lt2>
          <a:srgbClr val="808080"/>
        </a:lt2>
        <a:accent1>
          <a:srgbClr val="CCCCFF"/>
        </a:accent1>
        <a:accent2>
          <a:srgbClr val="D9D8EC"/>
        </a:accent2>
        <a:accent3>
          <a:srgbClr val="FFFFFF"/>
        </a:accent3>
        <a:accent4>
          <a:srgbClr val="000000"/>
        </a:accent4>
        <a:accent5>
          <a:srgbClr val="E2E2FF"/>
        </a:accent5>
        <a:accent6>
          <a:srgbClr val="C4C4D6"/>
        </a:accent6>
        <a:hlink>
          <a:srgbClr val="6767FF"/>
        </a:hlink>
        <a:folHlink>
          <a:srgbClr val="9933FF"/>
        </a:folHlink>
      </a:clrScheme>
      <a:clrMap bg1="lt1" tx1="dk1" bg2="lt2" tx2="dk2" accent1="accent1" accent2="accent2" accent3="accent3" accent4="accent4" accent5="accent5" accent6="accent6" hlink="hlink" folHlink="folHlink"/>
    </a:extraClrScheme>
    <a:extraClrScheme>
      <a:clrScheme name="Watermark 2">
        <a:dk1>
          <a:srgbClr val="000000"/>
        </a:dk1>
        <a:lt1>
          <a:srgbClr val="FFFFFF"/>
        </a:lt1>
        <a:dk2>
          <a:srgbClr val="666633"/>
        </a:dk2>
        <a:lt2>
          <a:srgbClr val="5F5F5F"/>
        </a:lt2>
        <a:accent1>
          <a:srgbClr val="FFCC00"/>
        </a:accent1>
        <a:accent2>
          <a:srgbClr val="EFF0B2"/>
        </a:accent2>
        <a:accent3>
          <a:srgbClr val="FFFFFF"/>
        </a:accent3>
        <a:accent4>
          <a:srgbClr val="000000"/>
        </a:accent4>
        <a:accent5>
          <a:srgbClr val="FFE2AA"/>
        </a:accent5>
        <a:accent6>
          <a:srgbClr val="D9D9A1"/>
        </a:accent6>
        <a:hlink>
          <a:srgbClr val="808000"/>
        </a:hlink>
        <a:folHlink>
          <a:srgbClr val="CCCC00"/>
        </a:folHlink>
      </a:clrScheme>
      <a:clrMap bg1="lt1" tx1="dk1" bg2="lt2" tx2="dk2" accent1="accent1" accent2="accent2" accent3="accent3" accent4="accent4" accent5="accent5" accent6="accent6" hlink="hlink" folHlink="folHlink"/>
    </a:extraClrScheme>
    <a:extraClrScheme>
      <a:clrScheme name="Watermark 3">
        <a:dk1>
          <a:srgbClr val="000000"/>
        </a:dk1>
        <a:lt1>
          <a:srgbClr val="FFFFFF"/>
        </a:lt1>
        <a:dk2>
          <a:srgbClr val="000000"/>
        </a:dk2>
        <a:lt2>
          <a:srgbClr val="666699"/>
        </a:lt2>
        <a:accent1>
          <a:srgbClr val="9BB0CB"/>
        </a:accent1>
        <a:accent2>
          <a:srgbClr val="D1E0CE"/>
        </a:accent2>
        <a:accent3>
          <a:srgbClr val="FFFFFF"/>
        </a:accent3>
        <a:accent4>
          <a:srgbClr val="000000"/>
        </a:accent4>
        <a:accent5>
          <a:srgbClr val="CBD4E2"/>
        </a:accent5>
        <a:accent6>
          <a:srgbClr val="BDCBBA"/>
        </a:accent6>
        <a:hlink>
          <a:srgbClr val="8EA642"/>
        </a:hlink>
        <a:folHlink>
          <a:srgbClr val="CCCC00"/>
        </a:folHlink>
      </a:clrScheme>
      <a:clrMap bg1="lt1" tx1="dk1" bg2="lt2" tx2="dk2" accent1="accent1" accent2="accent2" accent3="accent3" accent4="accent4" accent5="accent5" accent6="accent6" hlink="hlink" folHlink="folHlink"/>
    </a:extraClrScheme>
    <a:extraClrScheme>
      <a:clrScheme name="Watermark 4">
        <a:dk1>
          <a:srgbClr val="333300"/>
        </a:dk1>
        <a:lt1>
          <a:srgbClr val="FFFFCC"/>
        </a:lt1>
        <a:dk2>
          <a:srgbClr val="336600"/>
        </a:dk2>
        <a:lt2>
          <a:srgbClr val="FFFFCC"/>
        </a:lt2>
        <a:accent1>
          <a:srgbClr val="99CC00"/>
        </a:accent1>
        <a:accent2>
          <a:srgbClr val="669900"/>
        </a:accent2>
        <a:accent3>
          <a:srgbClr val="ADB8AA"/>
        </a:accent3>
        <a:accent4>
          <a:srgbClr val="DADAAE"/>
        </a:accent4>
        <a:accent5>
          <a:srgbClr val="CAE2AA"/>
        </a:accent5>
        <a:accent6>
          <a:srgbClr val="5C8A00"/>
        </a:accent6>
        <a:hlink>
          <a:srgbClr val="CC9900"/>
        </a:hlink>
        <a:folHlink>
          <a:srgbClr val="FFCC00"/>
        </a:folHlink>
      </a:clrScheme>
      <a:clrMap bg1="dk2" tx1="lt1" bg2="dk1" tx2="lt2" accent1="accent1" accent2="accent2" accent3="accent3" accent4="accent4" accent5="accent5" accent6="accent6" hlink="hlink" folHlink="folHlink"/>
    </a:extraClrScheme>
    <a:extraClrScheme>
      <a:clrScheme name="Watermark 5">
        <a:dk1>
          <a:srgbClr val="424458"/>
        </a:dk1>
        <a:lt1>
          <a:srgbClr val="FFFFFF"/>
        </a:lt1>
        <a:dk2>
          <a:srgbClr val="004A48"/>
        </a:dk2>
        <a:lt2>
          <a:srgbClr val="FFFFFF"/>
        </a:lt2>
        <a:accent1>
          <a:srgbClr val="83B200"/>
        </a:accent1>
        <a:accent2>
          <a:srgbClr val="006260"/>
        </a:accent2>
        <a:accent3>
          <a:srgbClr val="AAB1B1"/>
        </a:accent3>
        <a:accent4>
          <a:srgbClr val="DADADA"/>
        </a:accent4>
        <a:accent5>
          <a:srgbClr val="C1D5AA"/>
        </a:accent5>
        <a:accent6>
          <a:srgbClr val="005856"/>
        </a:accent6>
        <a:hlink>
          <a:srgbClr val="6666FF"/>
        </a:hlink>
        <a:folHlink>
          <a:srgbClr val="B2B2B2"/>
        </a:folHlink>
      </a:clrScheme>
      <a:clrMap bg1="dk2" tx1="lt1" bg2="dk1" tx2="lt2" accent1="accent1" accent2="accent2" accent3="accent3" accent4="accent4" accent5="accent5" accent6="accent6" hlink="hlink" folHlink="folHlink"/>
    </a:extraClrScheme>
    <a:extraClrScheme>
      <a:clrScheme name="Watermark 6">
        <a:dk1>
          <a:srgbClr val="000000"/>
        </a:dk1>
        <a:lt1>
          <a:srgbClr val="FFFFFF"/>
        </a:lt1>
        <a:dk2>
          <a:srgbClr val="1C2046"/>
        </a:dk2>
        <a:lt2>
          <a:srgbClr val="FFFFFF"/>
        </a:lt2>
        <a:accent1>
          <a:srgbClr val="00CCFF"/>
        </a:accent1>
        <a:accent2>
          <a:srgbClr val="2D226E"/>
        </a:accent2>
        <a:accent3>
          <a:srgbClr val="ABABB0"/>
        </a:accent3>
        <a:accent4>
          <a:srgbClr val="DADADA"/>
        </a:accent4>
        <a:accent5>
          <a:srgbClr val="AAE2FF"/>
        </a:accent5>
        <a:accent6>
          <a:srgbClr val="281E63"/>
        </a:accent6>
        <a:hlink>
          <a:srgbClr val="666699"/>
        </a:hlink>
        <a:folHlink>
          <a:srgbClr val="9999FF"/>
        </a:folHlink>
      </a:clrScheme>
      <a:clrMap bg1="dk2" tx1="lt1" bg2="dk1" tx2="lt2" accent1="accent1" accent2="accent2" accent3="accent3" accent4="accent4" accent5="accent5" accent6="accent6" hlink="hlink" folHlink="folHlink"/>
    </a:extraClrScheme>
    <a:extraClrScheme>
      <a:clrScheme name="Watermark 7">
        <a:dk1>
          <a:srgbClr val="424458"/>
        </a:dk1>
        <a:lt1>
          <a:srgbClr val="FFFFFF"/>
        </a:lt1>
        <a:dk2>
          <a:srgbClr val="000066"/>
        </a:dk2>
        <a:lt2>
          <a:srgbClr val="FFFFFF"/>
        </a:lt2>
        <a:accent1>
          <a:srgbClr val="6666FF"/>
        </a:accent1>
        <a:accent2>
          <a:srgbClr val="333399"/>
        </a:accent2>
        <a:accent3>
          <a:srgbClr val="AAAAB8"/>
        </a:accent3>
        <a:accent4>
          <a:srgbClr val="DADADA"/>
        </a:accent4>
        <a:accent5>
          <a:srgbClr val="B8B8FF"/>
        </a:accent5>
        <a:accent6>
          <a:srgbClr val="2D2D8A"/>
        </a:accent6>
        <a:hlink>
          <a:srgbClr val="FF9900"/>
        </a:hlink>
        <a:folHlink>
          <a:srgbClr val="CCCC00"/>
        </a:folHlink>
      </a:clrScheme>
      <a:clrMap bg1="dk2" tx1="lt1" bg2="dk1" tx2="lt2" accent1="accent1" accent2="accent2" accent3="accent3" accent4="accent4" accent5="accent5" accent6="accent6" hlink="hlink" folHlink="folHlink"/>
    </a:extraClrScheme>
    <a:extraClrScheme>
      <a:clrScheme name="Watermark 8">
        <a:dk1>
          <a:srgbClr val="1C1C1C"/>
        </a:dk1>
        <a:lt1>
          <a:srgbClr val="FFFFCC"/>
        </a:lt1>
        <a:dk2>
          <a:srgbClr val="390B20"/>
        </a:dk2>
        <a:lt2>
          <a:srgbClr val="FFFFCC"/>
        </a:lt2>
        <a:accent1>
          <a:srgbClr val="FF916F"/>
        </a:accent1>
        <a:accent2>
          <a:srgbClr val="561450"/>
        </a:accent2>
        <a:accent3>
          <a:srgbClr val="AEAAAB"/>
        </a:accent3>
        <a:accent4>
          <a:srgbClr val="DADAAE"/>
        </a:accent4>
        <a:accent5>
          <a:srgbClr val="FFC7BB"/>
        </a:accent5>
        <a:accent6>
          <a:srgbClr val="4D1148"/>
        </a:accent6>
        <a:hlink>
          <a:srgbClr val="637D95"/>
        </a:hlink>
        <a:folHlink>
          <a:srgbClr val="FFCC00"/>
        </a:folHlink>
      </a:clrScheme>
      <a:clrMap bg1="dk2" tx1="lt1" bg2="dk1" tx2="lt2" accent1="accent1" accent2="accent2" accent3="accent3" accent4="accent4" accent5="accent5" accent6="accent6" hlink="hlink" folHlink="folHlink"/>
    </a:extraClrScheme>
    <a:extraClrScheme>
      <a:clrScheme name="Watermark 9">
        <a:dk1>
          <a:srgbClr val="4C0000"/>
        </a:dk1>
        <a:lt1>
          <a:srgbClr val="FFFFFF"/>
        </a:lt1>
        <a:dk2>
          <a:srgbClr val="722104"/>
        </a:dk2>
        <a:lt2>
          <a:srgbClr val="FFFFFF"/>
        </a:lt2>
        <a:accent1>
          <a:srgbClr val="CC6600"/>
        </a:accent1>
        <a:accent2>
          <a:srgbClr val="8A2E00"/>
        </a:accent2>
        <a:accent3>
          <a:srgbClr val="BCABAA"/>
        </a:accent3>
        <a:accent4>
          <a:srgbClr val="DADADA"/>
        </a:accent4>
        <a:accent5>
          <a:srgbClr val="E2B8AA"/>
        </a:accent5>
        <a:accent6>
          <a:srgbClr val="7D2900"/>
        </a:accent6>
        <a:hlink>
          <a:srgbClr val="FFCC00"/>
        </a:hlink>
        <a:folHlink>
          <a:srgbClr val="FF99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SQLintersection">
  <a:themeElements>
    <a:clrScheme name="Azure_AI">
      <a:dk1>
        <a:srgbClr val="000000"/>
      </a:dk1>
      <a:lt1>
        <a:srgbClr val="FEFFFE"/>
      </a:lt1>
      <a:dk2>
        <a:srgbClr val="002E56"/>
      </a:dk2>
      <a:lt2>
        <a:srgbClr val="FEFFFE"/>
      </a:lt2>
      <a:accent1>
        <a:srgbClr val="00ECFF"/>
      </a:accent1>
      <a:accent2>
        <a:srgbClr val="008FD1"/>
      </a:accent2>
      <a:accent3>
        <a:srgbClr val="333432"/>
      </a:accent3>
      <a:accent4>
        <a:srgbClr val="000000"/>
      </a:accent4>
      <a:accent5>
        <a:srgbClr val="0095A8"/>
      </a:accent5>
      <a:accent6>
        <a:srgbClr val="2752B5"/>
      </a:accent6>
      <a:hlink>
        <a:srgbClr val="6BC6FF"/>
      </a:hlink>
      <a:folHlink>
        <a:srgbClr val="3978FF"/>
      </a:folHlink>
    </a:clrScheme>
    <a:fontScheme name="Office 2">
      <a:majorFont>
        <a:latin typeface="Calibri"/>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spDef>
      <a:spPr bwMode="auto">
        <a:gradFill rotWithShape="1">
          <a:gsLst>
            <a:gs pos="0">
              <a:srgbClr val="A4D289"/>
            </a:gs>
            <a:gs pos="100000">
              <a:schemeClr val="bg1"/>
            </a:gs>
          </a:gsLst>
          <a:lin ang="5400000" scaled="1"/>
        </a:gradFill>
        <a:ln w="9525" algn="ctr">
          <a:solidFill>
            <a:schemeClr val="tx1"/>
          </a:solidFill>
          <a:miter lim="800000"/>
          <a:headEnd/>
          <a:tailEnd/>
        </a:ln>
        <a:effectLst>
          <a:outerShdw blurRad="50800" dist="38100" dir="2700000" algn="tl" rotWithShape="0">
            <a:prstClr val="black">
              <a:alpha val="40000"/>
            </a:prstClr>
          </a:outerShdw>
        </a:effectLst>
      </a:spPr>
      <a:bodyPr wrap="none" anchor="ctr"/>
      <a:lstStyle>
        <a:defPPr>
          <a:defRPr sz="2000" dirty="0">
            <a:latin typeface="Tekton Pro" pitchFamily="34" charset="0"/>
          </a:defRPr>
        </a:defPPr>
      </a:lstStyle>
    </a:spDef>
    <a:lnDef>
      <a:spPr bwMode="auto">
        <a:xfrm>
          <a:off x="0" y="0"/>
          <a:ext cx="1" cy="1"/>
        </a:xfrm>
        <a:custGeom>
          <a:avLst/>
          <a:gdLst/>
          <a:ahLst/>
          <a:cxnLst/>
          <a:rect l="0" t="0" r="0" b="0"/>
          <a:pathLst/>
        </a:custGeom>
        <a:gradFill rotWithShape="1">
          <a:gsLst>
            <a:gs pos="0">
              <a:srgbClr val="A4D289"/>
            </a:gs>
            <a:gs pos="100000">
              <a:schemeClr val="bg1"/>
            </a:gs>
          </a:gsLst>
          <a:lin ang="5400000" scaled="1"/>
        </a:gradFill>
        <a:ln w="9525" cap="flat" cmpd="sng" algn="ctr">
          <a:solidFill>
            <a:schemeClr val="tx1"/>
          </a:solidFill>
          <a:prstDash val="solid"/>
          <a:round/>
          <a:headEnd type="none" w="med" len="med"/>
          <a:tailEnd type="none" w="med" len="med"/>
        </a:ln>
        <a:effectLst/>
      </a:spPr>
      <a:bodyPr vert="horz" wrap="none" lIns="91440" tIns="45720" rIns="91440" bIns="45720" anchor="ctr" compatLnSpc="1"/>
      <a:lstStyle>
        <a:defPPr marL="0" marR="0" indent="0" algn="ctr" defTabSz="914400" rtl="0" eaLnBrk="0" fontAlgn="base" latinLnBrk="0" hangingPunct="0">
          <a:lnSpc>
            <a:spcPct val="100000"/>
          </a:lnSpc>
          <a:spcBef>
            <a:spcPct val="0"/>
          </a:spcBef>
          <a:spcAft>
            <a:spcPct val="0"/>
          </a:spcAft>
          <a:buNone/>
          <a:tabLst/>
          <a:defRPr kumimoji="0" lang="en-US" sz="1600" b="1" i="0" u="none" strike="noStrike" baseline="0">
            <a:solidFill>
              <a:schemeClr val="tx1">
                <a:alpha val="100000"/>
              </a:schemeClr>
            </a:solidFill>
            <a:effectLst/>
            <a:latin typeface="Arial"/>
          </a:defRPr>
        </a:defPPr>
      </a:lstStyle>
    </a:lnDef>
    <a:txDef>
      <a:spPr bwMode="auto">
        <a:noFill/>
        <a:ln w="9525">
          <a:noFill/>
          <a:miter lim="800000"/>
          <a:headEnd/>
          <a:tailEnd/>
        </a:ln>
      </a:spPr>
      <a:bodyPr wrap="none">
        <a:spAutoFit/>
      </a:bodyPr>
      <a:lstStyle>
        <a:defPPr>
          <a:defRPr sz="1800" dirty="0">
            <a:solidFill>
              <a:srgbClr val="002060"/>
            </a:solidFill>
            <a:latin typeface="Tekton Pro" pitchFamily="34" charset="0"/>
          </a:defRPr>
        </a:defPPr>
      </a:lstStyle>
    </a:txDef>
  </a:objectDefaults>
  <a:extraClrSchemeLst>
    <a:extraClrScheme>
      <a:clrScheme name="Watermark 1">
        <a:dk1>
          <a:srgbClr val="000000"/>
        </a:dk1>
        <a:lt1>
          <a:srgbClr val="FFFFFF"/>
        </a:lt1>
        <a:dk2>
          <a:srgbClr val="000000"/>
        </a:dk2>
        <a:lt2>
          <a:srgbClr val="808080"/>
        </a:lt2>
        <a:accent1>
          <a:srgbClr val="CCCCFF"/>
        </a:accent1>
        <a:accent2>
          <a:srgbClr val="D9D8EC"/>
        </a:accent2>
        <a:accent3>
          <a:srgbClr val="FFFFFF"/>
        </a:accent3>
        <a:accent4>
          <a:srgbClr val="000000"/>
        </a:accent4>
        <a:accent5>
          <a:srgbClr val="E2E2FF"/>
        </a:accent5>
        <a:accent6>
          <a:srgbClr val="C4C4D6"/>
        </a:accent6>
        <a:hlink>
          <a:srgbClr val="6767FF"/>
        </a:hlink>
        <a:folHlink>
          <a:srgbClr val="9933FF"/>
        </a:folHlink>
      </a:clrScheme>
      <a:clrMap bg1="lt1" tx1="dk1" bg2="lt2" tx2="dk2" accent1="accent1" accent2="accent2" accent3="accent3" accent4="accent4" accent5="accent5" accent6="accent6" hlink="hlink" folHlink="folHlink"/>
    </a:extraClrScheme>
    <a:extraClrScheme>
      <a:clrScheme name="Watermark 2">
        <a:dk1>
          <a:srgbClr val="000000"/>
        </a:dk1>
        <a:lt1>
          <a:srgbClr val="FFFFFF"/>
        </a:lt1>
        <a:dk2>
          <a:srgbClr val="666633"/>
        </a:dk2>
        <a:lt2>
          <a:srgbClr val="5F5F5F"/>
        </a:lt2>
        <a:accent1>
          <a:srgbClr val="FFCC00"/>
        </a:accent1>
        <a:accent2>
          <a:srgbClr val="EFF0B2"/>
        </a:accent2>
        <a:accent3>
          <a:srgbClr val="FFFFFF"/>
        </a:accent3>
        <a:accent4>
          <a:srgbClr val="000000"/>
        </a:accent4>
        <a:accent5>
          <a:srgbClr val="FFE2AA"/>
        </a:accent5>
        <a:accent6>
          <a:srgbClr val="D9D9A1"/>
        </a:accent6>
        <a:hlink>
          <a:srgbClr val="808000"/>
        </a:hlink>
        <a:folHlink>
          <a:srgbClr val="CCCC00"/>
        </a:folHlink>
      </a:clrScheme>
      <a:clrMap bg1="lt1" tx1="dk1" bg2="lt2" tx2="dk2" accent1="accent1" accent2="accent2" accent3="accent3" accent4="accent4" accent5="accent5" accent6="accent6" hlink="hlink" folHlink="folHlink"/>
    </a:extraClrScheme>
    <a:extraClrScheme>
      <a:clrScheme name="Watermark 3">
        <a:dk1>
          <a:srgbClr val="000000"/>
        </a:dk1>
        <a:lt1>
          <a:srgbClr val="FFFFFF"/>
        </a:lt1>
        <a:dk2>
          <a:srgbClr val="000000"/>
        </a:dk2>
        <a:lt2>
          <a:srgbClr val="666699"/>
        </a:lt2>
        <a:accent1>
          <a:srgbClr val="9BB0CB"/>
        </a:accent1>
        <a:accent2>
          <a:srgbClr val="D1E0CE"/>
        </a:accent2>
        <a:accent3>
          <a:srgbClr val="FFFFFF"/>
        </a:accent3>
        <a:accent4>
          <a:srgbClr val="000000"/>
        </a:accent4>
        <a:accent5>
          <a:srgbClr val="CBD4E2"/>
        </a:accent5>
        <a:accent6>
          <a:srgbClr val="BDCBBA"/>
        </a:accent6>
        <a:hlink>
          <a:srgbClr val="8EA642"/>
        </a:hlink>
        <a:folHlink>
          <a:srgbClr val="CCCC00"/>
        </a:folHlink>
      </a:clrScheme>
      <a:clrMap bg1="lt1" tx1="dk1" bg2="lt2" tx2="dk2" accent1="accent1" accent2="accent2" accent3="accent3" accent4="accent4" accent5="accent5" accent6="accent6" hlink="hlink" folHlink="folHlink"/>
    </a:extraClrScheme>
    <a:extraClrScheme>
      <a:clrScheme name="Watermark 4">
        <a:dk1>
          <a:srgbClr val="333300"/>
        </a:dk1>
        <a:lt1>
          <a:srgbClr val="FFFFCC"/>
        </a:lt1>
        <a:dk2>
          <a:srgbClr val="336600"/>
        </a:dk2>
        <a:lt2>
          <a:srgbClr val="FFFFCC"/>
        </a:lt2>
        <a:accent1>
          <a:srgbClr val="99CC00"/>
        </a:accent1>
        <a:accent2>
          <a:srgbClr val="669900"/>
        </a:accent2>
        <a:accent3>
          <a:srgbClr val="ADB8AA"/>
        </a:accent3>
        <a:accent4>
          <a:srgbClr val="DADAAE"/>
        </a:accent4>
        <a:accent5>
          <a:srgbClr val="CAE2AA"/>
        </a:accent5>
        <a:accent6>
          <a:srgbClr val="5C8A00"/>
        </a:accent6>
        <a:hlink>
          <a:srgbClr val="CC9900"/>
        </a:hlink>
        <a:folHlink>
          <a:srgbClr val="FFCC00"/>
        </a:folHlink>
      </a:clrScheme>
      <a:clrMap bg1="dk2" tx1="lt1" bg2="dk1" tx2="lt2" accent1="accent1" accent2="accent2" accent3="accent3" accent4="accent4" accent5="accent5" accent6="accent6" hlink="hlink" folHlink="folHlink"/>
    </a:extraClrScheme>
    <a:extraClrScheme>
      <a:clrScheme name="Watermark 5">
        <a:dk1>
          <a:srgbClr val="424458"/>
        </a:dk1>
        <a:lt1>
          <a:srgbClr val="FFFFFF"/>
        </a:lt1>
        <a:dk2>
          <a:srgbClr val="004A48"/>
        </a:dk2>
        <a:lt2>
          <a:srgbClr val="FFFFFF"/>
        </a:lt2>
        <a:accent1>
          <a:srgbClr val="83B200"/>
        </a:accent1>
        <a:accent2>
          <a:srgbClr val="006260"/>
        </a:accent2>
        <a:accent3>
          <a:srgbClr val="AAB1B1"/>
        </a:accent3>
        <a:accent4>
          <a:srgbClr val="DADADA"/>
        </a:accent4>
        <a:accent5>
          <a:srgbClr val="C1D5AA"/>
        </a:accent5>
        <a:accent6>
          <a:srgbClr val="005856"/>
        </a:accent6>
        <a:hlink>
          <a:srgbClr val="6666FF"/>
        </a:hlink>
        <a:folHlink>
          <a:srgbClr val="B2B2B2"/>
        </a:folHlink>
      </a:clrScheme>
      <a:clrMap bg1="dk2" tx1="lt1" bg2="dk1" tx2="lt2" accent1="accent1" accent2="accent2" accent3="accent3" accent4="accent4" accent5="accent5" accent6="accent6" hlink="hlink" folHlink="folHlink"/>
    </a:extraClrScheme>
    <a:extraClrScheme>
      <a:clrScheme name="Watermark 6">
        <a:dk1>
          <a:srgbClr val="000000"/>
        </a:dk1>
        <a:lt1>
          <a:srgbClr val="FFFFFF"/>
        </a:lt1>
        <a:dk2>
          <a:srgbClr val="1C2046"/>
        </a:dk2>
        <a:lt2>
          <a:srgbClr val="FFFFFF"/>
        </a:lt2>
        <a:accent1>
          <a:srgbClr val="00CCFF"/>
        </a:accent1>
        <a:accent2>
          <a:srgbClr val="2D226E"/>
        </a:accent2>
        <a:accent3>
          <a:srgbClr val="ABABB0"/>
        </a:accent3>
        <a:accent4>
          <a:srgbClr val="DADADA"/>
        </a:accent4>
        <a:accent5>
          <a:srgbClr val="AAE2FF"/>
        </a:accent5>
        <a:accent6>
          <a:srgbClr val="281E63"/>
        </a:accent6>
        <a:hlink>
          <a:srgbClr val="666699"/>
        </a:hlink>
        <a:folHlink>
          <a:srgbClr val="9999FF"/>
        </a:folHlink>
      </a:clrScheme>
      <a:clrMap bg1="dk2" tx1="lt1" bg2="dk1" tx2="lt2" accent1="accent1" accent2="accent2" accent3="accent3" accent4="accent4" accent5="accent5" accent6="accent6" hlink="hlink" folHlink="folHlink"/>
    </a:extraClrScheme>
    <a:extraClrScheme>
      <a:clrScheme name="Watermark 7">
        <a:dk1>
          <a:srgbClr val="424458"/>
        </a:dk1>
        <a:lt1>
          <a:srgbClr val="FFFFFF"/>
        </a:lt1>
        <a:dk2>
          <a:srgbClr val="000066"/>
        </a:dk2>
        <a:lt2>
          <a:srgbClr val="FFFFFF"/>
        </a:lt2>
        <a:accent1>
          <a:srgbClr val="6666FF"/>
        </a:accent1>
        <a:accent2>
          <a:srgbClr val="333399"/>
        </a:accent2>
        <a:accent3>
          <a:srgbClr val="AAAAB8"/>
        </a:accent3>
        <a:accent4>
          <a:srgbClr val="DADADA"/>
        </a:accent4>
        <a:accent5>
          <a:srgbClr val="B8B8FF"/>
        </a:accent5>
        <a:accent6>
          <a:srgbClr val="2D2D8A"/>
        </a:accent6>
        <a:hlink>
          <a:srgbClr val="FF9900"/>
        </a:hlink>
        <a:folHlink>
          <a:srgbClr val="CCCC00"/>
        </a:folHlink>
      </a:clrScheme>
      <a:clrMap bg1="dk2" tx1="lt1" bg2="dk1" tx2="lt2" accent1="accent1" accent2="accent2" accent3="accent3" accent4="accent4" accent5="accent5" accent6="accent6" hlink="hlink" folHlink="folHlink"/>
    </a:extraClrScheme>
    <a:extraClrScheme>
      <a:clrScheme name="Watermark 8">
        <a:dk1>
          <a:srgbClr val="1C1C1C"/>
        </a:dk1>
        <a:lt1>
          <a:srgbClr val="FFFFCC"/>
        </a:lt1>
        <a:dk2>
          <a:srgbClr val="390B20"/>
        </a:dk2>
        <a:lt2>
          <a:srgbClr val="FFFFCC"/>
        </a:lt2>
        <a:accent1>
          <a:srgbClr val="FF916F"/>
        </a:accent1>
        <a:accent2>
          <a:srgbClr val="561450"/>
        </a:accent2>
        <a:accent3>
          <a:srgbClr val="AEAAAB"/>
        </a:accent3>
        <a:accent4>
          <a:srgbClr val="DADAAE"/>
        </a:accent4>
        <a:accent5>
          <a:srgbClr val="FFC7BB"/>
        </a:accent5>
        <a:accent6>
          <a:srgbClr val="4D1148"/>
        </a:accent6>
        <a:hlink>
          <a:srgbClr val="637D95"/>
        </a:hlink>
        <a:folHlink>
          <a:srgbClr val="FFCC00"/>
        </a:folHlink>
      </a:clrScheme>
      <a:clrMap bg1="dk2" tx1="lt1" bg2="dk1" tx2="lt2" accent1="accent1" accent2="accent2" accent3="accent3" accent4="accent4" accent5="accent5" accent6="accent6" hlink="hlink" folHlink="folHlink"/>
    </a:extraClrScheme>
    <a:extraClrScheme>
      <a:clrScheme name="Watermark 9">
        <a:dk1>
          <a:srgbClr val="4C0000"/>
        </a:dk1>
        <a:lt1>
          <a:srgbClr val="FFFFFF"/>
        </a:lt1>
        <a:dk2>
          <a:srgbClr val="722104"/>
        </a:dk2>
        <a:lt2>
          <a:srgbClr val="FFFFFF"/>
        </a:lt2>
        <a:accent1>
          <a:srgbClr val="CC6600"/>
        </a:accent1>
        <a:accent2>
          <a:srgbClr val="8A2E00"/>
        </a:accent2>
        <a:accent3>
          <a:srgbClr val="BCABAA"/>
        </a:accent3>
        <a:accent4>
          <a:srgbClr val="DADADA"/>
        </a:accent4>
        <a:accent5>
          <a:srgbClr val="E2B8AA"/>
        </a:accent5>
        <a:accent6>
          <a:srgbClr val="7D2900"/>
        </a:accent6>
        <a:hlink>
          <a:srgbClr val="FFCC00"/>
        </a:hlink>
        <a:folHlink>
          <a:srgbClr val="FF990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SQLintersection">
  <a:themeElements>
    <a:clrScheme name="Azure + AI Conf">
      <a:dk1>
        <a:srgbClr val="000000"/>
      </a:dk1>
      <a:lt1>
        <a:srgbClr val="FFFFFF"/>
      </a:lt1>
      <a:dk2>
        <a:srgbClr val="335B74"/>
      </a:dk2>
      <a:lt2>
        <a:srgbClr val="DFE3E5"/>
      </a:lt2>
      <a:accent1>
        <a:srgbClr val="273573"/>
      </a:accent1>
      <a:accent2>
        <a:srgbClr val="2683C6"/>
      </a:accent2>
      <a:accent3>
        <a:srgbClr val="5586B0"/>
      </a:accent3>
      <a:accent4>
        <a:srgbClr val="77B342"/>
      </a:accent4>
      <a:accent5>
        <a:srgbClr val="3E8853"/>
      </a:accent5>
      <a:accent6>
        <a:srgbClr val="62A39F"/>
      </a:accent6>
      <a:hlink>
        <a:srgbClr val="6EAC1C"/>
      </a:hlink>
      <a:folHlink>
        <a:srgbClr val="B26B02"/>
      </a:folHlink>
    </a:clrScheme>
    <a:fontScheme name="Office 2">
      <a:majorFont>
        <a:latin typeface="Calibri"/>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spDef>
      <a:spPr bwMode="auto">
        <a:gradFill rotWithShape="1">
          <a:gsLst>
            <a:gs pos="0">
              <a:srgbClr val="A4D289"/>
            </a:gs>
            <a:gs pos="100000">
              <a:schemeClr val="bg1"/>
            </a:gs>
          </a:gsLst>
          <a:lin ang="5400000" scaled="1"/>
        </a:gradFill>
        <a:ln w="9525" algn="ctr">
          <a:solidFill>
            <a:schemeClr val="tx1"/>
          </a:solidFill>
          <a:miter lim="800000"/>
          <a:headEnd/>
          <a:tailEnd/>
        </a:ln>
        <a:effectLst>
          <a:outerShdw blurRad="50800" dist="38100" dir="2700000" algn="tl" rotWithShape="0">
            <a:prstClr val="black">
              <a:alpha val="40000"/>
            </a:prstClr>
          </a:outerShdw>
        </a:effectLst>
      </a:spPr>
      <a:bodyPr wrap="none" anchor="ctr"/>
      <a:lstStyle>
        <a:defPPr>
          <a:defRPr sz="2000" dirty="0">
            <a:latin typeface="Tekton Pro" pitchFamily="34" charset="0"/>
          </a:defRPr>
        </a:defPPr>
      </a:lstStyle>
    </a:spDef>
    <a:lnDef>
      <a:spPr bwMode="auto">
        <a:xfrm>
          <a:off x="0" y="0"/>
          <a:ext cx="1" cy="1"/>
        </a:xfrm>
        <a:custGeom>
          <a:avLst/>
          <a:gdLst/>
          <a:ahLst/>
          <a:cxnLst/>
          <a:rect l="0" t="0" r="0" b="0"/>
          <a:pathLst/>
        </a:custGeom>
        <a:gradFill rotWithShape="1">
          <a:gsLst>
            <a:gs pos="0">
              <a:srgbClr val="A4D289"/>
            </a:gs>
            <a:gs pos="100000">
              <a:schemeClr val="bg1"/>
            </a:gs>
          </a:gsLst>
          <a:lin ang="5400000" scaled="1"/>
        </a:gradFill>
        <a:ln w="9525" cap="flat" cmpd="sng" algn="ctr">
          <a:solidFill>
            <a:schemeClr val="tx1"/>
          </a:solidFill>
          <a:prstDash val="solid"/>
          <a:round/>
          <a:headEnd type="none" w="med" len="med"/>
          <a:tailEnd type="none" w="med" len="med"/>
        </a:ln>
        <a:effectLst/>
      </a:spPr>
      <a:bodyPr vert="horz" wrap="none" lIns="91440" tIns="45720" rIns="91440" bIns="45720" anchor="ctr" compatLnSpc="1"/>
      <a:lstStyle>
        <a:defPPr marL="0" marR="0" indent="0" algn="ctr" defTabSz="914400" rtl="0" eaLnBrk="0" fontAlgn="base" latinLnBrk="0" hangingPunct="0">
          <a:lnSpc>
            <a:spcPct val="100000"/>
          </a:lnSpc>
          <a:spcBef>
            <a:spcPct val="0"/>
          </a:spcBef>
          <a:spcAft>
            <a:spcPct val="0"/>
          </a:spcAft>
          <a:buNone/>
          <a:tabLst/>
          <a:defRPr kumimoji="0" lang="en-US" sz="1600" b="1" i="0" u="none" strike="noStrike" baseline="0">
            <a:solidFill>
              <a:schemeClr val="tx1">
                <a:alpha val="100000"/>
              </a:schemeClr>
            </a:solidFill>
            <a:effectLst/>
            <a:latin typeface="Arial"/>
          </a:defRPr>
        </a:defPPr>
      </a:lstStyle>
    </a:lnDef>
    <a:txDef>
      <a:spPr bwMode="auto">
        <a:noFill/>
        <a:ln w="9525">
          <a:noFill/>
          <a:miter lim="800000"/>
          <a:headEnd/>
          <a:tailEnd/>
        </a:ln>
      </a:spPr>
      <a:bodyPr wrap="none">
        <a:spAutoFit/>
      </a:bodyPr>
      <a:lstStyle>
        <a:defPPr>
          <a:defRPr sz="1800" dirty="0">
            <a:solidFill>
              <a:srgbClr val="002060"/>
            </a:solidFill>
            <a:latin typeface="Tekton Pro" pitchFamily="34" charset="0"/>
          </a:defRPr>
        </a:defPPr>
      </a:lstStyle>
    </a:txDef>
  </a:objectDefaults>
  <a:extraClrSchemeLst>
    <a:extraClrScheme>
      <a:clrScheme name="Watermark 1">
        <a:dk1>
          <a:srgbClr val="000000"/>
        </a:dk1>
        <a:lt1>
          <a:srgbClr val="FFFFFF"/>
        </a:lt1>
        <a:dk2>
          <a:srgbClr val="000000"/>
        </a:dk2>
        <a:lt2>
          <a:srgbClr val="808080"/>
        </a:lt2>
        <a:accent1>
          <a:srgbClr val="CCCCFF"/>
        </a:accent1>
        <a:accent2>
          <a:srgbClr val="D9D8EC"/>
        </a:accent2>
        <a:accent3>
          <a:srgbClr val="FFFFFF"/>
        </a:accent3>
        <a:accent4>
          <a:srgbClr val="000000"/>
        </a:accent4>
        <a:accent5>
          <a:srgbClr val="E2E2FF"/>
        </a:accent5>
        <a:accent6>
          <a:srgbClr val="C4C4D6"/>
        </a:accent6>
        <a:hlink>
          <a:srgbClr val="6767FF"/>
        </a:hlink>
        <a:folHlink>
          <a:srgbClr val="9933FF"/>
        </a:folHlink>
      </a:clrScheme>
      <a:clrMap bg1="lt1" tx1="dk1" bg2="lt2" tx2="dk2" accent1="accent1" accent2="accent2" accent3="accent3" accent4="accent4" accent5="accent5" accent6="accent6" hlink="hlink" folHlink="folHlink"/>
    </a:extraClrScheme>
    <a:extraClrScheme>
      <a:clrScheme name="Watermark 2">
        <a:dk1>
          <a:srgbClr val="000000"/>
        </a:dk1>
        <a:lt1>
          <a:srgbClr val="FFFFFF"/>
        </a:lt1>
        <a:dk2>
          <a:srgbClr val="666633"/>
        </a:dk2>
        <a:lt2>
          <a:srgbClr val="5F5F5F"/>
        </a:lt2>
        <a:accent1>
          <a:srgbClr val="FFCC00"/>
        </a:accent1>
        <a:accent2>
          <a:srgbClr val="EFF0B2"/>
        </a:accent2>
        <a:accent3>
          <a:srgbClr val="FFFFFF"/>
        </a:accent3>
        <a:accent4>
          <a:srgbClr val="000000"/>
        </a:accent4>
        <a:accent5>
          <a:srgbClr val="FFE2AA"/>
        </a:accent5>
        <a:accent6>
          <a:srgbClr val="D9D9A1"/>
        </a:accent6>
        <a:hlink>
          <a:srgbClr val="808000"/>
        </a:hlink>
        <a:folHlink>
          <a:srgbClr val="CCCC00"/>
        </a:folHlink>
      </a:clrScheme>
      <a:clrMap bg1="lt1" tx1="dk1" bg2="lt2" tx2="dk2" accent1="accent1" accent2="accent2" accent3="accent3" accent4="accent4" accent5="accent5" accent6="accent6" hlink="hlink" folHlink="folHlink"/>
    </a:extraClrScheme>
    <a:extraClrScheme>
      <a:clrScheme name="Watermark 3">
        <a:dk1>
          <a:srgbClr val="000000"/>
        </a:dk1>
        <a:lt1>
          <a:srgbClr val="FFFFFF"/>
        </a:lt1>
        <a:dk2>
          <a:srgbClr val="000000"/>
        </a:dk2>
        <a:lt2>
          <a:srgbClr val="666699"/>
        </a:lt2>
        <a:accent1>
          <a:srgbClr val="9BB0CB"/>
        </a:accent1>
        <a:accent2>
          <a:srgbClr val="D1E0CE"/>
        </a:accent2>
        <a:accent3>
          <a:srgbClr val="FFFFFF"/>
        </a:accent3>
        <a:accent4>
          <a:srgbClr val="000000"/>
        </a:accent4>
        <a:accent5>
          <a:srgbClr val="CBD4E2"/>
        </a:accent5>
        <a:accent6>
          <a:srgbClr val="BDCBBA"/>
        </a:accent6>
        <a:hlink>
          <a:srgbClr val="8EA642"/>
        </a:hlink>
        <a:folHlink>
          <a:srgbClr val="CCCC00"/>
        </a:folHlink>
      </a:clrScheme>
      <a:clrMap bg1="lt1" tx1="dk1" bg2="lt2" tx2="dk2" accent1="accent1" accent2="accent2" accent3="accent3" accent4="accent4" accent5="accent5" accent6="accent6" hlink="hlink" folHlink="folHlink"/>
    </a:extraClrScheme>
    <a:extraClrScheme>
      <a:clrScheme name="Watermark 4">
        <a:dk1>
          <a:srgbClr val="333300"/>
        </a:dk1>
        <a:lt1>
          <a:srgbClr val="FFFFCC"/>
        </a:lt1>
        <a:dk2>
          <a:srgbClr val="336600"/>
        </a:dk2>
        <a:lt2>
          <a:srgbClr val="FFFFCC"/>
        </a:lt2>
        <a:accent1>
          <a:srgbClr val="99CC00"/>
        </a:accent1>
        <a:accent2>
          <a:srgbClr val="669900"/>
        </a:accent2>
        <a:accent3>
          <a:srgbClr val="ADB8AA"/>
        </a:accent3>
        <a:accent4>
          <a:srgbClr val="DADAAE"/>
        </a:accent4>
        <a:accent5>
          <a:srgbClr val="CAE2AA"/>
        </a:accent5>
        <a:accent6>
          <a:srgbClr val="5C8A00"/>
        </a:accent6>
        <a:hlink>
          <a:srgbClr val="CC9900"/>
        </a:hlink>
        <a:folHlink>
          <a:srgbClr val="FFCC00"/>
        </a:folHlink>
      </a:clrScheme>
      <a:clrMap bg1="dk2" tx1="lt1" bg2="dk1" tx2="lt2" accent1="accent1" accent2="accent2" accent3="accent3" accent4="accent4" accent5="accent5" accent6="accent6" hlink="hlink" folHlink="folHlink"/>
    </a:extraClrScheme>
    <a:extraClrScheme>
      <a:clrScheme name="Watermark 5">
        <a:dk1>
          <a:srgbClr val="424458"/>
        </a:dk1>
        <a:lt1>
          <a:srgbClr val="FFFFFF"/>
        </a:lt1>
        <a:dk2>
          <a:srgbClr val="004A48"/>
        </a:dk2>
        <a:lt2>
          <a:srgbClr val="FFFFFF"/>
        </a:lt2>
        <a:accent1>
          <a:srgbClr val="83B200"/>
        </a:accent1>
        <a:accent2>
          <a:srgbClr val="006260"/>
        </a:accent2>
        <a:accent3>
          <a:srgbClr val="AAB1B1"/>
        </a:accent3>
        <a:accent4>
          <a:srgbClr val="DADADA"/>
        </a:accent4>
        <a:accent5>
          <a:srgbClr val="C1D5AA"/>
        </a:accent5>
        <a:accent6>
          <a:srgbClr val="005856"/>
        </a:accent6>
        <a:hlink>
          <a:srgbClr val="6666FF"/>
        </a:hlink>
        <a:folHlink>
          <a:srgbClr val="B2B2B2"/>
        </a:folHlink>
      </a:clrScheme>
      <a:clrMap bg1="dk2" tx1="lt1" bg2="dk1" tx2="lt2" accent1="accent1" accent2="accent2" accent3="accent3" accent4="accent4" accent5="accent5" accent6="accent6" hlink="hlink" folHlink="folHlink"/>
    </a:extraClrScheme>
    <a:extraClrScheme>
      <a:clrScheme name="Watermark 6">
        <a:dk1>
          <a:srgbClr val="000000"/>
        </a:dk1>
        <a:lt1>
          <a:srgbClr val="FFFFFF"/>
        </a:lt1>
        <a:dk2>
          <a:srgbClr val="1C2046"/>
        </a:dk2>
        <a:lt2>
          <a:srgbClr val="FFFFFF"/>
        </a:lt2>
        <a:accent1>
          <a:srgbClr val="00CCFF"/>
        </a:accent1>
        <a:accent2>
          <a:srgbClr val="2D226E"/>
        </a:accent2>
        <a:accent3>
          <a:srgbClr val="ABABB0"/>
        </a:accent3>
        <a:accent4>
          <a:srgbClr val="DADADA"/>
        </a:accent4>
        <a:accent5>
          <a:srgbClr val="AAE2FF"/>
        </a:accent5>
        <a:accent6>
          <a:srgbClr val="281E63"/>
        </a:accent6>
        <a:hlink>
          <a:srgbClr val="666699"/>
        </a:hlink>
        <a:folHlink>
          <a:srgbClr val="9999FF"/>
        </a:folHlink>
      </a:clrScheme>
      <a:clrMap bg1="dk2" tx1="lt1" bg2="dk1" tx2="lt2" accent1="accent1" accent2="accent2" accent3="accent3" accent4="accent4" accent5="accent5" accent6="accent6" hlink="hlink" folHlink="folHlink"/>
    </a:extraClrScheme>
    <a:extraClrScheme>
      <a:clrScheme name="Watermark 7">
        <a:dk1>
          <a:srgbClr val="424458"/>
        </a:dk1>
        <a:lt1>
          <a:srgbClr val="FFFFFF"/>
        </a:lt1>
        <a:dk2>
          <a:srgbClr val="000066"/>
        </a:dk2>
        <a:lt2>
          <a:srgbClr val="FFFFFF"/>
        </a:lt2>
        <a:accent1>
          <a:srgbClr val="6666FF"/>
        </a:accent1>
        <a:accent2>
          <a:srgbClr val="333399"/>
        </a:accent2>
        <a:accent3>
          <a:srgbClr val="AAAAB8"/>
        </a:accent3>
        <a:accent4>
          <a:srgbClr val="DADADA"/>
        </a:accent4>
        <a:accent5>
          <a:srgbClr val="B8B8FF"/>
        </a:accent5>
        <a:accent6>
          <a:srgbClr val="2D2D8A"/>
        </a:accent6>
        <a:hlink>
          <a:srgbClr val="FF9900"/>
        </a:hlink>
        <a:folHlink>
          <a:srgbClr val="CCCC00"/>
        </a:folHlink>
      </a:clrScheme>
      <a:clrMap bg1="dk2" tx1="lt1" bg2="dk1" tx2="lt2" accent1="accent1" accent2="accent2" accent3="accent3" accent4="accent4" accent5="accent5" accent6="accent6" hlink="hlink" folHlink="folHlink"/>
    </a:extraClrScheme>
    <a:extraClrScheme>
      <a:clrScheme name="Watermark 8">
        <a:dk1>
          <a:srgbClr val="1C1C1C"/>
        </a:dk1>
        <a:lt1>
          <a:srgbClr val="FFFFCC"/>
        </a:lt1>
        <a:dk2>
          <a:srgbClr val="390B20"/>
        </a:dk2>
        <a:lt2>
          <a:srgbClr val="FFFFCC"/>
        </a:lt2>
        <a:accent1>
          <a:srgbClr val="FF916F"/>
        </a:accent1>
        <a:accent2>
          <a:srgbClr val="561450"/>
        </a:accent2>
        <a:accent3>
          <a:srgbClr val="AEAAAB"/>
        </a:accent3>
        <a:accent4>
          <a:srgbClr val="DADAAE"/>
        </a:accent4>
        <a:accent5>
          <a:srgbClr val="FFC7BB"/>
        </a:accent5>
        <a:accent6>
          <a:srgbClr val="4D1148"/>
        </a:accent6>
        <a:hlink>
          <a:srgbClr val="637D95"/>
        </a:hlink>
        <a:folHlink>
          <a:srgbClr val="FFCC00"/>
        </a:folHlink>
      </a:clrScheme>
      <a:clrMap bg1="dk2" tx1="lt1" bg2="dk1" tx2="lt2" accent1="accent1" accent2="accent2" accent3="accent3" accent4="accent4" accent5="accent5" accent6="accent6" hlink="hlink" folHlink="folHlink"/>
    </a:extraClrScheme>
    <a:extraClrScheme>
      <a:clrScheme name="Watermark 9">
        <a:dk1>
          <a:srgbClr val="4C0000"/>
        </a:dk1>
        <a:lt1>
          <a:srgbClr val="FFFFFF"/>
        </a:lt1>
        <a:dk2>
          <a:srgbClr val="722104"/>
        </a:dk2>
        <a:lt2>
          <a:srgbClr val="FFFFFF"/>
        </a:lt2>
        <a:accent1>
          <a:srgbClr val="CC6600"/>
        </a:accent1>
        <a:accent2>
          <a:srgbClr val="8A2E00"/>
        </a:accent2>
        <a:accent3>
          <a:srgbClr val="BCABAA"/>
        </a:accent3>
        <a:accent4>
          <a:srgbClr val="DADADA"/>
        </a:accent4>
        <a:accent5>
          <a:srgbClr val="E2B8AA"/>
        </a:accent5>
        <a:accent6>
          <a:srgbClr val="7D2900"/>
        </a:accent6>
        <a:hlink>
          <a:srgbClr val="FFCC00"/>
        </a:hlink>
        <a:folHlink>
          <a:srgbClr val="FF990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WHITE TEMPLATE">
  <a:themeElements>
    <a:clrScheme name="ST_Illustration_White_Blue">
      <a:dk1>
        <a:srgbClr val="1A1A1A"/>
      </a:dk1>
      <a:lt1>
        <a:srgbClr val="FFFFFF"/>
      </a:lt1>
      <a:dk2>
        <a:srgbClr val="0D0D0D"/>
      </a:dk2>
      <a:lt2>
        <a:srgbClr val="D2D2D2"/>
      </a:lt2>
      <a:accent1>
        <a:srgbClr val="0078D4"/>
      </a:accent1>
      <a:accent2>
        <a:srgbClr val="002050"/>
      </a:accent2>
      <a:accent3>
        <a:srgbClr val="107C10"/>
      </a:accent3>
      <a:accent4>
        <a:srgbClr val="D73B01"/>
      </a:accent4>
      <a:accent5>
        <a:srgbClr val="737373"/>
      </a:accent5>
      <a:accent6>
        <a:srgbClr val="E6E6E6"/>
      </a:accent6>
      <a:hlink>
        <a:srgbClr val="0078D4"/>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16-9_Illustration_2018_Cloud_011.potx" id="{762B47AA-A827-4F63-8EDD-1F6B4767BB62}" vid="{53DB83EF-4F78-4F48-A301-01610C79C1EF}"/>
    </a:ext>
  </a:ext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865B9DCC8F7FB4A82840FBDE1FC983A" ma:contentTypeVersion="0" ma:contentTypeDescription="Create a new document." ma:contentTypeScope="" ma:versionID="ecd0916681f32cda70880b341f4a8911">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D498799-B0FC-4B7A-8396-BFC34D805990}">
  <ds:schemaRefs>
    <ds:schemaRef ds:uri="http://schemas.microsoft.com/office/2006/metadata/properties"/>
    <ds:schemaRef ds:uri="http://purl.org/dc/elements/1.1/"/>
    <ds:schemaRef ds:uri="http://www.w3.org/XML/1998/namespace"/>
    <ds:schemaRef ds:uri="http://schemas.microsoft.com/office/2006/documentManagement/types"/>
    <ds:schemaRef ds:uri="http://purl.org/dc/dcmitype/"/>
    <ds:schemaRef ds:uri="http://schemas.openxmlformats.org/package/2006/metadata/core-properties"/>
    <ds:schemaRef ds:uri="http://purl.org/dc/terms/"/>
  </ds:schemaRefs>
</ds:datastoreItem>
</file>

<file path=customXml/itemProps2.xml><?xml version="1.0" encoding="utf-8"?>
<ds:datastoreItem xmlns:ds="http://schemas.openxmlformats.org/officeDocument/2006/customXml" ds:itemID="{1DEB1AF8-B785-4B22-89EC-168618F34A5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3.xml><?xml version="1.0" encoding="utf-8"?>
<ds:datastoreItem xmlns:ds="http://schemas.openxmlformats.org/officeDocument/2006/customXml" ds:itemID="{1685463B-57CE-4CE4-B1CF-FE44EB79BFA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6247</TotalTime>
  <Words>1497</Words>
  <Application>Microsoft Macintosh PowerPoint</Application>
  <PresentationFormat>On-screen Show (16:9)</PresentationFormat>
  <Paragraphs>264</Paragraphs>
  <Slides>35</Slides>
  <Notes>20</Notes>
  <HiddenSlides>0</HiddenSlides>
  <MMClips>0</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35</vt:i4>
      </vt:variant>
    </vt:vector>
  </HeadingPairs>
  <TitlesOfParts>
    <vt:vector size="54" baseType="lpstr">
      <vt:lpstr>Arial</vt:lpstr>
      <vt:lpstr>Calibri</vt:lpstr>
      <vt:lpstr>Calibri Light</vt:lpstr>
      <vt:lpstr>Cambria</vt:lpstr>
      <vt:lpstr>Consolas</vt:lpstr>
      <vt:lpstr>Courier New</vt:lpstr>
      <vt:lpstr>Lucida Grande</vt:lpstr>
      <vt:lpstr>Myriad Pro</vt:lpstr>
      <vt:lpstr>Segoe UI</vt:lpstr>
      <vt:lpstr>Segoe UI Light</vt:lpstr>
      <vt:lpstr>Segoe UI Semibold</vt:lpstr>
      <vt:lpstr>Segoe UI Semilight</vt:lpstr>
      <vt:lpstr>Tekton Pro</vt:lpstr>
      <vt:lpstr>Verdana</vt:lpstr>
      <vt:lpstr>Wingdings</vt:lpstr>
      <vt:lpstr>SQLintersection</vt:lpstr>
      <vt:lpstr>1_SQLintersection</vt:lpstr>
      <vt:lpstr>2_SQLintersection</vt:lpstr>
      <vt:lpstr>WHITE TEMPLATE</vt:lpstr>
      <vt:lpstr> Running Multi-region Applications  on Azure</vt:lpstr>
      <vt:lpstr>PowerPoint Presentation</vt:lpstr>
      <vt:lpstr>PowerPoint Presentation</vt:lpstr>
      <vt:lpstr>Introduction</vt:lpstr>
      <vt:lpstr>Architecture resources</vt:lpstr>
      <vt:lpstr>Azure Architecture Center</vt:lpstr>
      <vt:lpstr>Azure Well-Architected Framework</vt:lpstr>
      <vt:lpstr>Well-Architected Framework Pillars</vt:lpstr>
      <vt:lpstr>Assessments</vt:lpstr>
      <vt:lpstr>Azure components</vt:lpstr>
      <vt:lpstr>Azure Regions</vt:lpstr>
      <vt:lpstr>Azure Regions + Regional Pairs</vt:lpstr>
      <vt:lpstr>Availability Zones</vt:lpstr>
      <vt:lpstr>Provisioning with IaC</vt:lpstr>
      <vt:lpstr>Compute</vt:lpstr>
      <vt:lpstr>Database options</vt:lpstr>
      <vt:lpstr>Other resource types</vt:lpstr>
      <vt:lpstr>Load balancing in Azure</vt:lpstr>
      <vt:lpstr>Azure Front Door</vt:lpstr>
      <vt:lpstr>Azure Firewall</vt:lpstr>
      <vt:lpstr>User defined routes</vt:lpstr>
      <vt:lpstr>Multi-region architectures</vt:lpstr>
      <vt:lpstr>Considerations for Multi-region</vt:lpstr>
      <vt:lpstr>Traditional Cloud Hub &amp; Spoke</vt:lpstr>
      <vt:lpstr>Virtual WAN Hub and Spoke</vt:lpstr>
      <vt:lpstr>Global V-WAN Connectivity</vt:lpstr>
      <vt:lpstr>IaaS</vt:lpstr>
      <vt:lpstr>IaaS</vt:lpstr>
      <vt:lpstr>IaaS</vt:lpstr>
      <vt:lpstr>PaaS</vt:lpstr>
      <vt:lpstr>AKS</vt:lpstr>
      <vt:lpstr>AKS Hub and Spoke WAF</vt:lpstr>
      <vt:lpstr>Introduction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SQLintersection Session SQL213  Session Name</dc:title>
  <dc:subject>From raw Ajax to ASP.NET</dc:subject>
  <dc:creator>Kimberly L. Tripp</dc:creator>
  <cp:lastModifiedBy>Dan Patrick</cp:lastModifiedBy>
  <cp:revision>76</cp:revision>
  <cp:lastPrinted>2012-12-21T20:05:00Z</cp:lastPrinted>
  <dcterms:created xsi:type="dcterms:W3CDTF">2014-10-22T19:18:01Z</dcterms:created>
  <dcterms:modified xsi:type="dcterms:W3CDTF">2023-12-05T21:30:55Z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0x0101003865B9DCC8F7FB4A82840FBDE1FC983A</vt:lpwstr>
  </property>
</Properties>
</file>