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65" r:id="rId2"/>
    <p:sldMasterId id="2147483693" r:id="rId3"/>
    <p:sldMasterId id="2147483741" r:id="rId4"/>
  </p:sldMasterIdLst>
  <p:notesMasterIdLst>
    <p:notesMasterId r:id="rId46"/>
  </p:notesMasterIdLst>
  <p:sldIdLst>
    <p:sldId id="300" r:id="rId5"/>
    <p:sldId id="323" r:id="rId6"/>
    <p:sldId id="302" r:id="rId7"/>
    <p:sldId id="259" r:id="rId8"/>
    <p:sldId id="324" r:id="rId9"/>
    <p:sldId id="326" r:id="rId10"/>
    <p:sldId id="325" r:id="rId11"/>
    <p:sldId id="354" r:id="rId12"/>
    <p:sldId id="355" r:id="rId13"/>
    <p:sldId id="356" r:id="rId14"/>
    <p:sldId id="330" r:id="rId15"/>
    <p:sldId id="303" r:id="rId16"/>
    <p:sldId id="331" r:id="rId17"/>
    <p:sldId id="369" r:id="rId18"/>
    <p:sldId id="370" r:id="rId19"/>
    <p:sldId id="333" r:id="rId20"/>
    <p:sldId id="335" r:id="rId21"/>
    <p:sldId id="320" r:id="rId22"/>
    <p:sldId id="322" r:id="rId23"/>
    <p:sldId id="321" r:id="rId24"/>
    <p:sldId id="317" r:id="rId25"/>
    <p:sldId id="316" r:id="rId26"/>
    <p:sldId id="358" r:id="rId27"/>
    <p:sldId id="359" r:id="rId28"/>
    <p:sldId id="338" r:id="rId29"/>
    <p:sldId id="343" r:id="rId30"/>
    <p:sldId id="346" r:id="rId31"/>
    <p:sldId id="347" r:id="rId32"/>
    <p:sldId id="365" r:id="rId33"/>
    <p:sldId id="371" r:id="rId34"/>
    <p:sldId id="364" r:id="rId35"/>
    <p:sldId id="372" r:id="rId36"/>
    <p:sldId id="362" r:id="rId37"/>
    <p:sldId id="363" r:id="rId38"/>
    <p:sldId id="361" r:id="rId39"/>
    <p:sldId id="349" r:id="rId40"/>
    <p:sldId id="352" r:id="rId41"/>
    <p:sldId id="353" r:id="rId42"/>
    <p:sldId id="351" r:id="rId43"/>
    <p:sldId id="318" r:id="rId44"/>
    <p:sldId id="315"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BF7"/>
    <a:srgbClr val="99391F"/>
    <a:srgbClr val="B94525"/>
    <a:srgbClr val="D54F2B"/>
    <a:srgbClr val="FF3300"/>
    <a:srgbClr val="127E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96" autoAdjust="0"/>
    <p:restoredTop sz="95903" autoAdjust="0"/>
  </p:normalViewPr>
  <p:slideViewPr>
    <p:cSldViewPr snapToGrid="0">
      <p:cViewPr varScale="1">
        <p:scale>
          <a:sx n="99" d="100"/>
          <a:sy n="99" d="100"/>
        </p:scale>
        <p:origin x="72" y="258"/>
      </p:cViewPr>
      <p:guideLst/>
    </p:cSldViewPr>
  </p:slideViewPr>
  <p:notesTextViewPr>
    <p:cViewPr>
      <p:scale>
        <a:sx n="3" d="2"/>
        <a:sy n="3" d="2"/>
      </p:scale>
      <p:origin x="0" y="0"/>
    </p:cViewPr>
  </p:notesTextViewPr>
  <p:sorterViewPr>
    <p:cViewPr varScale="1">
      <p:scale>
        <a:sx n="100" d="100"/>
        <a:sy n="100" d="100"/>
      </p:scale>
      <p:origin x="0" y="-5592"/>
    </p:cViewPr>
  </p:sorterViewPr>
  <p:notesViewPr>
    <p:cSldViewPr snapToGrid="0">
      <p:cViewPr varScale="1">
        <p:scale>
          <a:sx n="69" d="100"/>
          <a:sy n="69" d="100"/>
        </p:scale>
        <p:origin x="2412"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A13B17-C506-4D51-BB37-16B365906619}" type="datetimeFigureOut">
              <a:rPr lang="en-US" smtClean="0"/>
              <a:t>3/7/2020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98D5BB-B127-481F-BC0A-2F77C576BB34}" type="slidenum">
              <a:rPr lang="en-US" smtClean="0"/>
              <a:t>‹#›</a:t>
            </a:fld>
            <a:endParaRPr lang="en-US" dirty="0"/>
          </a:p>
        </p:txBody>
      </p:sp>
    </p:spTree>
    <p:extLst>
      <p:ext uri="{BB962C8B-B14F-4D97-AF65-F5344CB8AC3E}">
        <p14:creationId xmlns:p14="http://schemas.microsoft.com/office/powerpoint/2010/main" val="197922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microsoft.com/en-us/legal/intellectualproperty/Trademarks/Usage/General.aspx"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50" kern="1200" dirty="0">
                <a:solidFill>
                  <a:schemeClr val="tx1"/>
                </a:solidFill>
                <a:effectLst/>
                <a:latin typeface="+mn-lt"/>
                <a:ea typeface="+mn-ea"/>
                <a:cs typeface="+mn-cs"/>
              </a:rPr>
              <a:t>Information in this document, including URL and other Internet Web site references, is subject to change without notice. Unless otherwise noted, the example companies, organizations, products, domain names, e-mail addresses, logos, people, places, and events depicted herein are fictitious, and no association with any real company, organization, product, domain name, e-mail address, logo, person, place or event is intended or should be inferred. Complying with all applicable copyright laws is the responsibility of the user. Without limiting the rights under copyright, no part of this document may be reproduced, stored in or introduced into a retrieval system, or transmitted in any form or by any means (electronic, mechanical, photocopying, recording, or otherwise), or for any purpose, without the express written permission of Microsoft Corporation.</a:t>
            </a:r>
          </a:p>
          <a:p>
            <a:r>
              <a:rPr lang="en-US" sz="950" kern="1200" dirty="0">
                <a:solidFill>
                  <a:schemeClr val="tx1"/>
                </a:solidFill>
                <a:effectLst/>
                <a:latin typeface="+mn-lt"/>
                <a:ea typeface="+mn-ea"/>
                <a:cs typeface="+mn-cs"/>
              </a:rPr>
              <a:t>Microsoft may have patents, patent applications, trademarks, copyrights, or other intellectual property rights covering subject matter in this document. Except as expressly provided in any written license agreement from Microsoft, the furnishing of this document does not give you any license to these patents, trademarks, copyrights, or other intellectual property.</a:t>
            </a:r>
          </a:p>
          <a:p>
            <a:r>
              <a:rPr lang="en-US" sz="950" kern="1200" dirty="0">
                <a:solidFill>
                  <a:schemeClr val="tx1"/>
                </a:solidFill>
                <a:effectLst/>
                <a:latin typeface="+mn-lt"/>
                <a:ea typeface="+mn-ea"/>
                <a:cs typeface="+mn-cs"/>
              </a:rPr>
              <a:t>The names of manufacturers, products, or URLs are provided for informational purposes only and Microsoft makes no representations and warranties, either expressed, implied, or statutory, regarding these manufacturers or the use of the products with any Microsoft technologies. The inclusion of a manufacturer or product does not imply endorsement of Microsoft of the manufacturer or product. Links may be provided to third party sites. Such sites are not under the control of Microsoft and Microsoft is not responsible for the contents of any linked site or any link contained in a linked site, or any changes or updates to such sites. Microsoft is not responsible for webcasting or any other form of transmission received from any linked site. Microsoft is providing these links to you only as a convenience, and the inclusion of any link does not imply endorsement of Microsoft of the site or the products contained therein.</a:t>
            </a:r>
          </a:p>
          <a:p>
            <a:r>
              <a:rPr lang="en-US" sz="950" kern="1200" dirty="0">
                <a:solidFill>
                  <a:schemeClr val="tx1"/>
                </a:solidFill>
                <a:effectLst/>
                <a:latin typeface="+mn-lt"/>
                <a:ea typeface="+mn-ea"/>
                <a:cs typeface="+mn-cs"/>
              </a:rPr>
              <a:t>© 2017 Microsoft Corporation. All rights reserved.</a:t>
            </a:r>
          </a:p>
          <a:p>
            <a:r>
              <a:rPr lang="en-US" sz="950" kern="1200" dirty="0">
                <a:solidFill>
                  <a:schemeClr val="tx1"/>
                </a:solidFill>
                <a:effectLst/>
                <a:latin typeface="+mn-lt"/>
                <a:ea typeface="+mn-ea"/>
                <a:cs typeface="+mn-cs"/>
              </a:rPr>
              <a:t>Microsoft and the trademarks listed at </a:t>
            </a:r>
            <a:r>
              <a:rPr lang="en-US" sz="950" u="sng" kern="1200" dirty="0">
                <a:solidFill>
                  <a:schemeClr val="tx1"/>
                </a:solidFill>
                <a:effectLst/>
                <a:latin typeface="+mn-lt"/>
                <a:ea typeface="+mn-ea"/>
                <a:cs typeface="+mn-cs"/>
                <a:hlinkClick r:id="rId3"/>
              </a:rPr>
              <a:t>https://www.microsoft.com/en-us/legal/intellectualproperty/Trademarks/Usage/General.aspx</a:t>
            </a:r>
            <a:r>
              <a:rPr lang="en-US" sz="950" kern="1200" dirty="0">
                <a:solidFill>
                  <a:schemeClr val="tx1"/>
                </a:solidFill>
                <a:effectLst/>
                <a:latin typeface="+mn-lt"/>
                <a:ea typeface="+mn-ea"/>
                <a:cs typeface="+mn-cs"/>
              </a:rPr>
              <a:t> are trademarks of the Microsoft group of companies. All other trademarks are property of their respective owners.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194323-46EB-47FD-802B-1151F9FD2B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5278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8D5BB-B127-481F-BC0A-2F77C576BB34}" type="slidenum">
              <a:rPr lang="en-US" smtClean="0"/>
              <a:t>10</a:t>
            </a:fld>
            <a:endParaRPr lang="en-US" dirty="0"/>
          </a:p>
        </p:txBody>
      </p:sp>
    </p:spTree>
    <p:extLst>
      <p:ext uri="{BB962C8B-B14F-4D97-AF65-F5344CB8AC3E}">
        <p14:creationId xmlns:p14="http://schemas.microsoft.com/office/powerpoint/2010/main" val="1402563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8D5BB-B127-481F-BC0A-2F77C576BB34}" type="slidenum">
              <a:rPr lang="en-US" smtClean="0"/>
              <a:t>11</a:t>
            </a:fld>
            <a:endParaRPr lang="en-US" dirty="0"/>
          </a:p>
        </p:txBody>
      </p:sp>
    </p:spTree>
    <p:extLst>
      <p:ext uri="{BB962C8B-B14F-4D97-AF65-F5344CB8AC3E}">
        <p14:creationId xmlns:p14="http://schemas.microsoft.com/office/powerpoint/2010/main" val="2356007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8D5BB-B127-481F-BC0A-2F77C576BB34}" type="slidenum">
              <a:rPr lang="en-US" smtClean="0"/>
              <a:t>12</a:t>
            </a:fld>
            <a:endParaRPr lang="en-US" dirty="0"/>
          </a:p>
        </p:txBody>
      </p:sp>
    </p:spTree>
    <p:extLst>
      <p:ext uri="{BB962C8B-B14F-4D97-AF65-F5344CB8AC3E}">
        <p14:creationId xmlns:p14="http://schemas.microsoft.com/office/powerpoint/2010/main" val="3292433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998D5BB-B127-481F-BC0A-2F77C576BB34}" type="slidenum">
              <a:rPr lang="en-US" smtClean="0"/>
              <a:t>13</a:t>
            </a:fld>
            <a:endParaRPr lang="en-US" dirty="0"/>
          </a:p>
        </p:txBody>
      </p:sp>
    </p:spTree>
    <p:extLst>
      <p:ext uri="{BB962C8B-B14F-4D97-AF65-F5344CB8AC3E}">
        <p14:creationId xmlns:p14="http://schemas.microsoft.com/office/powerpoint/2010/main" val="3994004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85758" rtl="0" eaLnBrk="1" fontAlgn="auto" latinLnBrk="0" hangingPunct="1">
              <a:lnSpc>
                <a:spcPct val="90000"/>
              </a:lnSpc>
              <a:spcBef>
                <a:spcPts val="0"/>
              </a:spcBef>
              <a:spcAft>
                <a:spcPts val="250"/>
              </a:spcAft>
              <a:buClrTx/>
              <a:buSzTx/>
              <a:buFontTx/>
              <a:buNone/>
              <a:tabLst/>
              <a:defRPr/>
            </a:pPr>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280E2210-FCD4-4E32-922A-6DC22322192A}" type="datetime1">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3/7/2020</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739654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rPr>
              <a:t>Microsoft 2016</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3/7/2020 7:58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295273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8D5BB-B127-481F-BC0A-2F77C576BB34}" type="slidenum">
              <a:rPr lang="en-US" smtClean="0"/>
              <a:t>16</a:t>
            </a:fld>
            <a:endParaRPr lang="en-US" dirty="0"/>
          </a:p>
        </p:txBody>
      </p:sp>
    </p:spTree>
    <p:extLst>
      <p:ext uri="{BB962C8B-B14F-4D97-AF65-F5344CB8AC3E}">
        <p14:creationId xmlns:p14="http://schemas.microsoft.com/office/powerpoint/2010/main" val="3077114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8D5BB-B127-481F-BC0A-2F77C576BB34}" type="slidenum">
              <a:rPr lang="en-US" smtClean="0"/>
              <a:t>17</a:t>
            </a:fld>
            <a:endParaRPr lang="en-US" dirty="0"/>
          </a:p>
        </p:txBody>
      </p:sp>
    </p:spTree>
    <p:extLst>
      <p:ext uri="{BB962C8B-B14F-4D97-AF65-F5344CB8AC3E}">
        <p14:creationId xmlns:p14="http://schemas.microsoft.com/office/powerpoint/2010/main" val="20050064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8D5BB-B127-481F-BC0A-2F77C576BB34}" type="slidenum">
              <a:rPr lang="en-US" smtClean="0"/>
              <a:t>18</a:t>
            </a:fld>
            <a:endParaRPr lang="en-US" dirty="0"/>
          </a:p>
        </p:txBody>
      </p:sp>
    </p:spTree>
    <p:extLst>
      <p:ext uri="{BB962C8B-B14F-4D97-AF65-F5344CB8AC3E}">
        <p14:creationId xmlns:p14="http://schemas.microsoft.com/office/powerpoint/2010/main" val="3229744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8D5BB-B127-481F-BC0A-2F77C576BB34}" type="slidenum">
              <a:rPr lang="en-US" smtClean="0"/>
              <a:t>19</a:t>
            </a:fld>
            <a:endParaRPr lang="en-US" dirty="0"/>
          </a:p>
        </p:txBody>
      </p:sp>
    </p:spTree>
    <p:extLst>
      <p:ext uri="{BB962C8B-B14F-4D97-AF65-F5344CB8AC3E}">
        <p14:creationId xmlns:p14="http://schemas.microsoft.com/office/powerpoint/2010/main" val="251902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8D5BB-B127-481F-BC0A-2F77C576BB34}" type="slidenum">
              <a:rPr lang="en-US" smtClean="0"/>
              <a:t>2</a:t>
            </a:fld>
            <a:endParaRPr lang="en-US" dirty="0"/>
          </a:p>
        </p:txBody>
      </p:sp>
    </p:spTree>
    <p:extLst>
      <p:ext uri="{BB962C8B-B14F-4D97-AF65-F5344CB8AC3E}">
        <p14:creationId xmlns:p14="http://schemas.microsoft.com/office/powerpoint/2010/main" val="9206794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8D5BB-B127-481F-BC0A-2F77C576BB34}" type="slidenum">
              <a:rPr lang="en-US" smtClean="0"/>
              <a:t>20</a:t>
            </a:fld>
            <a:endParaRPr lang="en-US" dirty="0"/>
          </a:p>
        </p:txBody>
      </p:sp>
    </p:spTree>
    <p:extLst>
      <p:ext uri="{BB962C8B-B14F-4D97-AF65-F5344CB8AC3E}">
        <p14:creationId xmlns:p14="http://schemas.microsoft.com/office/powerpoint/2010/main" val="15792833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8D5BB-B127-481F-BC0A-2F77C576BB34}" type="slidenum">
              <a:rPr lang="en-US" smtClean="0"/>
              <a:t>21</a:t>
            </a:fld>
            <a:endParaRPr lang="en-US" dirty="0"/>
          </a:p>
        </p:txBody>
      </p:sp>
    </p:spTree>
    <p:extLst>
      <p:ext uri="{BB962C8B-B14F-4D97-AF65-F5344CB8AC3E}">
        <p14:creationId xmlns:p14="http://schemas.microsoft.com/office/powerpoint/2010/main" val="6476742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8D5BB-B127-481F-BC0A-2F77C576BB34}" type="slidenum">
              <a:rPr lang="en-US" smtClean="0"/>
              <a:t>22</a:t>
            </a:fld>
            <a:endParaRPr lang="en-US" dirty="0"/>
          </a:p>
        </p:txBody>
      </p:sp>
    </p:spTree>
    <p:extLst>
      <p:ext uri="{BB962C8B-B14F-4D97-AF65-F5344CB8AC3E}">
        <p14:creationId xmlns:p14="http://schemas.microsoft.com/office/powerpoint/2010/main" val="41792817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8D5BB-B127-481F-BC0A-2F77C576BB34}" type="slidenum">
              <a:rPr lang="en-US" smtClean="0"/>
              <a:t>23</a:t>
            </a:fld>
            <a:endParaRPr lang="en-US" dirty="0"/>
          </a:p>
        </p:txBody>
      </p:sp>
    </p:spTree>
    <p:extLst>
      <p:ext uri="{BB962C8B-B14F-4D97-AF65-F5344CB8AC3E}">
        <p14:creationId xmlns:p14="http://schemas.microsoft.com/office/powerpoint/2010/main" val="33165232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8D5BB-B127-481F-BC0A-2F77C576BB34}" type="slidenum">
              <a:rPr lang="en-US" smtClean="0"/>
              <a:t>24</a:t>
            </a:fld>
            <a:endParaRPr lang="en-US" dirty="0"/>
          </a:p>
        </p:txBody>
      </p:sp>
    </p:spTree>
    <p:extLst>
      <p:ext uri="{BB962C8B-B14F-4D97-AF65-F5344CB8AC3E}">
        <p14:creationId xmlns:p14="http://schemas.microsoft.com/office/powerpoint/2010/main" val="41528399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8D5BB-B127-481F-BC0A-2F77C576BB34}" type="slidenum">
              <a:rPr lang="en-US" smtClean="0"/>
              <a:t>25</a:t>
            </a:fld>
            <a:endParaRPr lang="en-US" dirty="0"/>
          </a:p>
        </p:txBody>
      </p:sp>
    </p:spTree>
    <p:extLst>
      <p:ext uri="{BB962C8B-B14F-4D97-AF65-F5344CB8AC3E}">
        <p14:creationId xmlns:p14="http://schemas.microsoft.com/office/powerpoint/2010/main" val="37325851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8D5BB-B127-481F-BC0A-2F77C576BB34}" type="slidenum">
              <a:rPr lang="en-US" smtClean="0"/>
              <a:t>26</a:t>
            </a:fld>
            <a:endParaRPr lang="en-US" dirty="0"/>
          </a:p>
        </p:txBody>
      </p:sp>
    </p:spTree>
    <p:extLst>
      <p:ext uri="{BB962C8B-B14F-4D97-AF65-F5344CB8AC3E}">
        <p14:creationId xmlns:p14="http://schemas.microsoft.com/office/powerpoint/2010/main" val="38669248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8D5BB-B127-481F-BC0A-2F77C576BB34}" type="slidenum">
              <a:rPr lang="en-US" smtClean="0"/>
              <a:t>27</a:t>
            </a:fld>
            <a:endParaRPr lang="en-US" dirty="0"/>
          </a:p>
        </p:txBody>
      </p:sp>
    </p:spTree>
    <p:extLst>
      <p:ext uri="{BB962C8B-B14F-4D97-AF65-F5344CB8AC3E}">
        <p14:creationId xmlns:p14="http://schemas.microsoft.com/office/powerpoint/2010/main" val="19347416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8D5BB-B127-481F-BC0A-2F77C576BB34}" type="slidenum">
              <a:rPr lang="en-US" smtClean="0"/>
              <a:t>28</a:t>
            </a:fld>
            <a:endParaRPr lang="en-US" dirty="0"/>
          </a:p>
        </p:txBody>
      </p:sp>
    </p:spTree>
    <p:extLst>
      <p:ext uri="{BB962C8B-B14F-4D97-AF65-F5344CB8AC3E}">
        <p14:creationId xmlns:p14="http://schemas.microsoft.com/office/powerpoint/2010/main" val="16265351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8D5BB-B127-481F-BC0A-2F77C576BB34}" type="slidenum">
              <a:rPr lang="en-US" smtClean="0"/>
              <a:t>29</a:t>
            </a:fld>
            <a:endParaRPr lang="en-US" dirty="0"/>
          </a:p>
        </p:txBody>
      </p:sp>
    </p:spTree>
    <p:extLst>
      <p:ext uri="{BB962C8B-B14F-4D97-AF65-F5344CB8AC3E}">
        <p14:creationId xmlns:p14="http://schemas.microsoft.com/office/powerpoint/2010/main" val="1172480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8D5BB-B127-481F-BC0A-2F77C576BB34}" type="slidenum">
              <a:rPr lang="en-US" smtClean="0"/>
              <a:t>3</a:t>
            </a:fld>
            <a:endParaRPr lang="en-US" dirty="0"/>
          </a:p>
        </p:txBody>
      </p:sp>
    </p:spTree>
    <p:extLst>
      <p:ext uri="{BB962C8B-B14F-4D97-AF65-F5344CB8AC3E}">
        <p14:creationId xmlns:p14="http://schemas.microsoft.com/office/powerpoint/2010/main" val="18124983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8D5BB-B127-481F-BC0A-2F77C576BB34}" type="slidenum">
              <a:rPr lang="en-US" smtClean="0"/>
              <a:t>30</a:t>
            </a:fld>
            <a:endParaRPr lang="en-US" dirty="0"/>
          </a:p>
        </p:txBody>
      </p:sp>
    </p:spTree>
    <p:extLst>
      <p:ext uri="{BB962C8B-B14F-4D97-AF65-F5344CB8AC3E}">
        <p14:creationId xmlns:p14="http://schemas.microsoft.com/office/powerpoint/2010/main" val="15441186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8D5BB-B127-481F-BC0A-2F77C576BB34}" type="slidenum">
              <a:rPr lang="en-US" smtClean="0"/>
              <a:t>31</a:t>
            </a:fld>
            <a:endParaRPr lang="en-US" dirty="0"/>
          </a:p>
        </p:txBody>
      </p:sp>
    </p:spTree>
    <p:extLst>
      <p:ext uri="{BB962C8B-B14F-4D97-AF65-F5344CB8AC3E}">
        <p14:creationId xmlns:p14="http://schemas.microsoft.com/office/powerpoint/2010/main" val="36265457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8D5BB-B127-481F-BC0A-2F77C576BB34}" type="slidenum">
              <a:rPr lang="en-US" smtClean="0"/>
              <a:t>32</a:t>
            </a:fld>
            <a:endParaRPr lang="en-US" dirty="0"/>
          </a:p>
        </p:txBody>
      </p:sp>
    </p:spTree>
    <p:extLst>
      <p:ext uri="{BB962C8B-B14F-4D97-AF65-F5344CB8AC3E}">
        <p14:creationId xmlns:p14="http://schemas.microsoft.com/office/powerpoint/2010/main" val="5068504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8D5BB-B127-481F-BC0A-2F77C576BB34}" type="slidenum">
              <a:rPr lang="en-US" smtClean="0"/>
              <a:t>33</a:t>
            </a:fld>
            <a:endParaRPr lang="en-US" dirty="0"/>
          </a:p>
        </p:txBody>
      </p:sp>
    </p:spTree>
    <p:extLst>
      <p:ext uri="{BB962C8B-B14F-4D97-AF65-F5344CB8AC3E}">
        <p14:creationId xmlns:p14="http://schemas.microsoft.com/office/powerpoint/2010/main" val="16916868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8D5BB-B127-481F-BC0A-2F77C576BB34}" type="slidenum">
              <a:rPr lang="en-US" smtClean="0"/>
              <a:t>34</a:t>
            </a:fld>
            <a:endParaRPr lang="en-US" dirty="0"/>
          </a:p>
        </p:txBody>
      </p:sp>
    </p:spTree>
    <p:extLst>
      <p:ext uri="{BB962C8B-B14F-4D97-AF65-F5344CB8AC3E}">
        <p14:creationId xmlns:p14="http://schemas.microsoft.com/office/powerpoint/2010/main" val="23002806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8D5BB-B127-481F-BC0A-2F77C576BB34}" type="slidenum">
              <a:rPr lang="en-US" smtClean="0"/>
              <a:t>35</a:t>
            </a:fld>
            <a:endParaRPr lang="en-US" dirty="0"/>
          </a:p>
        </p:txBody>
      </p:sp>
    </p:spTree>
    <p:extLst>
      <p:ext uri="{BB962C8B-B14F-4D97-AF65-F5344CB8AC3E}">
        <p14:creationId xmlns:p14="http://schemas.microsoft.com/office/powerpoint/2010/main" val="2537823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8D5BB-B127-481F-BC0A-2F77C576BB34}" type="slidenum">
              <a:rPr lang="en-US" smtClean="0"/>
              <a:t>36</a:t>
            </a:fld>
            <a:endParaRPr lang="en-US" dirty="0"/>
          </a:p>
        </p:txBody>
      </p:sp>
    </p:spTree>
    <p:extLst>
      <p:ext uri="{BB962C8B-B14F-4D97-AF65-F5344CB8AC3E}">
        <p14:creationId xmlns:p14="http://schemas.microsoft.com/office/powerpoint/2010/main" val="26664644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8D5BB-B127-481F-BC0A-2F77C576BB34}" type="slidenum">
              <a:rPr lang="en-US" smtClean="0"/>
              <a:t>37</a:t>
            </a:fld>
            <a:endParaRPr lang="en-US" dirty="0"/>
          </a:p>
        </p:txBody>
      </p:sp>
    </p:spTree>
    <p:extLst>
      <p:ext uri="{BB962C8B-B14F-4D97-AF65-F5344CB8AC3E}">
        <p14:creationId xmlns:p14="http://schemas.microsoft.com/office/powerpoint/2010/main" val="5527292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8D5BB-B127-481F-BC0A-2F77C576BB34}" type="slidenum">
              <a:rPr lang="en-US" smtClean="0"/>
              <a:t>38</a:t>
            </a:fld>
            <a:endParaRPr lang="en-US" dirty="0"/>
          </a:p>
        </p:txBody>
      </p:sp>
    </p:spTree>
    <p:extLst>
      <p:ext uri="{BB962C8B-B14F-4D97-AF65-F5344CB8AC3E}">
        <p14:creationId xmlns:p14="http://schemas.microsoft.com/office/powerpoint/2010/main" val="12860204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8D5BB-B127-481F-BC0A-2F77C576BB34}" type="slidenum">
              <a:rPr lang="en-US" smtClean="0"/>
              <a:t>39</a:t>
            </a:fld>
            <a:endParaRPr lang="en-US" dirty="0"/>
          </a:p>
        </p:txBody>
      </p:sp>
    </p:spTree>
    <p:extLst>
      <p:ext uri="{BB962C8B-B14F-4D97-AF65-F5344CB8AC3E}">
        <p14:creationId xmlns:p14="http://schemas.microsoft.com/office/powerpoint/2010/main" val="930945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8D5BB-B127-481F-BC0A-2F77C576BB34}" type="slidenum">
              <a:rPr lang="en-US" smtClean="0"/>
              <a:t>4</a:t>
            </a:fld>
            <a:endParaRPr lang="en-US" dirty="0"/>
          </a:p>
        </p:txBody>
      </p:sp>
    </p:spTree>
    <p:extLst>
      <p:ext uri="{BB962C8B-B14F-4D97-AF65-F5344CB8AC3E}">
        <p14:creationId xmlns:p14="http://schemas.microsoft.com/office/powerpoint/2010/main" val="7677108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8D5BB-B127-481F-BC0A-2F77C576BB34}" type="slidenum">
              <a:rPr lang="en-US" smtClean="0"/>
              <a:t>40</a:t>
            </a:fld>
            <a:endParaRPr lang="en-US" dirty="0"/>
          </a:p>
        </p:txBody>
      </p:sp>
    </p:spTree>
    <p:extLst>
      <p:ext uri="{BB962C8B-B14F-4D97-AF65-F5344CB8AC3E}">
        <p14:creationId xmlns:p14="http://schemas.microsoft.com/office/powerpoint/2010/main" val="6712855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AB9A6D4-FB34-4BDB-BA1E-7271914431FC}" type="datetime8">
              <a:rPr lang="en-US" smtClean="0">
                <a:solidFill>
                  <a:prstClr val="black"/>
                </a:solidFill>
              </a:rPr>
              <a:t>3/7/2020 7:58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4011344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8D5BB-B127-481F-BC0A-2F77C576BB34}" type="slidenum">
              <a:rPr lang="en-US" smtClean="0"/>
              <a:t>5</a:t>
            </a:fld>
            <a:endParaRPr lang="en-US" dirty="0"/>
          </a:p>
        </p:txBody>
      </p:sp>
    </p:spTree>
    <p:extLst>
      <p:ext uri="{BB962C8B-B14F-4D97-AF65-F5344CB8AC3E}">
        <p14:creationId xmlns:p14="http://schemas.microsoft.com/office/powerpoint/2010/main" val="1254679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8D5BB-B127-481F-BC0A-2F77C576BB34}" type="slidenum">
              <a:rPr lang="en-US" smtClean="0"/>
              <a:t>6</a:t>
            </a:fld>
            <a:endParaRPr lang="en-US" dirty="0"/>
          </a:p>
        </p:txBody>
      </p:sp>
    </p:spTree>
    <p:extLst>
      <p:ext uri="{BB962C8B-B14F-4D97-AF65-F5344CB8AC3E}">
        <p14:creationId xmlns:p14="http://schemas.microsoft.com/office/powerpoint/2010/main" val="3403332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8D5BB-B127-481F-BC0A-2F77C576BB34}" type="slidenum">
              <a:rPr lang="en-US" smtClean="0"/>
              <a:t>7</a:t>
            </a:fld>
            <a:endParaRPr lang="en-US" dirty="0"/>
          </a:p>
        </p:txBody>
      </p:sp>
    </p:spTree>
    <p:extLst>
      <p:ext uri="{BB962C8B-B14F-4D97-AF65-F5344CB8AC3E}">
        <p14:creationId xmlns:p14="http://schemas.microsoft.com/office/powerpoint/2010/main" val="476196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8D5BB-B127-481F-BC0A-2F77C576BB34}" type="slidenum">
              <a:rPr lang="en-US" smtClean="0"/>
              <a:t>8</a:t>
            </a:fld>
            <a:endParaRPr lang="en-US" dirty="0"/>
          </a:p>
        </p:txBody>
      </p:sp>
    </p:spTree>
    <p:extLst>
      <p:ext uri="{BB962C8B-B14F-4D97-AF65-F5344CB8AC3E}">
        <p14:creationId xmlns:p14="http://schemas.microsoft.com/office/powerpoint/2010/main" val="3325857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8D5BB-B127-481F-BC0A-2F77C576BB34}" type="slidenum">
              <a:rPr lang="en-US" smtClean="0"/>
              <a:t>9</a:t>
            </a:fld>
            <a:endParaRPr lang="en-US" dirty="0"/>
          </a:p>
        </p:txBody>
      </p:sp>
    </p:spTree>
    <p:extLst>
      <p:ext uri="{BB962C8B-B14F-4D97-AF65-F5344CB8AC3E}">
        <p14:creationId xmlns:p14="http://schemas.microsoft.com/office/powerpoint/2010/main" val="11289839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tags" Target="../tags/tag2.xml"/><Relationship Id="rId7" Type="http://schemas.openxmlformats.org/officeDocument/2006/relationships/oleObject" Target="../embeddings/oleObject1.bin"/><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slideMaster" Target="../slideMasters/slideMaster3.xml"/><Relationship Id="rId5" Type="http://schemas.openxmlformats.org/officeDocument/2006/relationships/tags" Target="../tags/tag4.xml"/><Relationship Id="rId4" Type="http://schemas.openxmlformats.org/officeDocument/2006/relationships/tags" Target="../tags/tag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307" y="2084187"/>
            <a:ext cx="8964185" cy="1793090"/>
          </a:xfrm>
          <a:noFill/>
        </p:spPr>
        <p:txBody>
          <a:bodyPr lIns="146304" tIns="91440" rIns="146304" bIns="91440" anchor="t" anchorCtr="0"/>
          <a:lstStyle>
            <a:lvl1pPr>
              <a:defRPr sz="4411" spc="-74" baseline="0">
                <a:gradFill>
                  <a:gsLst>
                    <a:gs pos="5833">
                      <a:schemeClr val="tx1"/>
                    </a:gs>
                    <a:gs pos="53000">
                      <a:schemeClr val="tx1"/>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69303" y="3878586"/>
            <a:ext cx="8964187" cy="1792326"/>
          </a:xfrm>
          <a:noFill/>
        </p:spPr>
        <p:txBody>
          <a:bodyPr lIns="182880" tIns="146304" rIns="182880" bIns="146304">
            <a:noAutofit/>
          </a:bodyPr>
          <a:lstStyle>
            <a:lvl1pPr marL="0" indent="0">
              <a:spcBef>
                <a:spcPts val="0"/>
              </a:spcBef>
              <a:buNone/>
              <a:defRPr sz="2647" spc="0" baseline="0">
                <a:gradFill>
                  <a:gsLst>
                    <a:gs pos="5833">
                      <a:schemeClr val="tx1"/>
                    </a:gs>
                    <a:gs pos="53000">
                      <a:schemeClr val="tx1"/>
                    </a:gs>
                  </a:gsLst>
                  <a:lin ang="5400000" scaled="0"/>
                </a:gradFill>
                <a:latin typeface="+mj-lt"/>
              </a:defRPr>
            </a:lvl1pPr>
          </a:lstStyle>
          <a:p>
            <a:pPr lvl="0"/>
            <a:r>
              <a:rPr lang="en-US" dirty="0"/>
              <a:t>Speaker Name</a:t>
            </a:r>
          </a:p>
        </p:txBody>
      </p:sp>
      <p:sp>
        <p:nvSpPr>
          <p:cNvPr id="2" name="Footer Placeholder 1"/>
          <p:cNvSpPr>
            <a:spLocks noGrp="1"/>
          </p:cNvSpPr>
          <p:nvPr>
            <p:ph type="ftr" sz="quarter" idx="13"/>
          </p:nvPr>
        </p:nvSpPr>
        <p:spPr/>
        <p:txBody>
          <a:bodyPr/>
          <a:lstStyle/>
          <a:p>
            <a:r>
              <a:rPr dirty="0">
                <a:gradFill>
                  <a:gsLst>
                    <a:gs pos="2239">
                      <a:srgbClr val="FFFFFF"/>
                    </a:gs>
                    <a:gs pos="11940">
                      <a:srgbClr val="FFFFFF"/>
                    </a:gs>
                  </a:gsLst>
                  <a:lin ang="5400000" scaled="0"/>
                </a:gradFill>
              </a:rPr>
              <a:t>Microsoft Confidential</a:t>
            </a:r>
          </a:p>
        </p:txBody>
      </p:sp>
      <p:sp>
        <p:nvSpPr>
          <p:cNvPr id="3" name="Slide Number Placeholder 2"/>
          <p:cNvSpPr>
            <a:spLocks noGrp="1"/>
          </p:cNvSpPr>
          <p:nvPr>
            <p:ph type="sldNum" sz="quarter" idx="14"/>
          </p:nvPr>
        </p:nvSpPr>
        <p:spPr/>
        <p:txBody>
          <a:bodyPr/>
          <a:lstStyle/>
          <a:p>
            <a:fld id="{27258FFF-F925-446B-8502-81C933981705}" type="slidenum">
              <a:rPr>
                <a:gradFill>
                  <a:gsLst>
                    <a:gs pos="2239">
                      <a:srgbClr val="FFFFFF"/>
                    </a:gs>
                    <a:gs pos="11940">
                      <a:srgbClr val="FFFFFF"/>
                    </a:gs>
                  </a:gsLst>
                  <a:lin ang="5400000" scaled="0"/>
                </a:gradFill>
              </a:rPr>
              <a:pPr/>
              <a:t>‹#›</a:t>
            </a:fld>
            <a:endParaRPr dirty="0">
              <a:gradFill>
                <a:gsLst>
                  <a:gs pos="2239">
                    <a:srgbClr val="FFFFFF"/>
                  </a:gs>
                  <a:gs pos="11940">
                    <a:srgbClr val="FFFFFF"/>
                  </a:gs>
                </a:gsLst>
                <a:lin ang="5400000" scaled="0"/>
              </a:gradFill>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bwMode="invGray">
          <a:xfrm>
            <a:off x="455226" y="470410"/>
            <a:ext cx="1606862" cy="352152"/>
          </a:xfrm>
          <a:prstGeom prst="rect">
            <a:avLst/>
          </a:prstGeom>
        </p:spPr>
      </p:pic>
    </p:spTree>
    <p:extLst>
      <p:ext uri="{BB962C8B-B14F-4D97-AF65-F5344CB8AC3E}">
        <p14:creationId xmlns:p14="http://schemas.microsoft.com/office/powerpoint/2010/main" val="35968570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p:ext uri="{DCECCB84-F9BA-43D5-87BE-67443E8EF086}">
      <p15:sldGuideLst xmlns:p15="http://schemas.microsoft.com/office/powerpoint/2012/main">
        <p15:guide id="1" pos="288">
          <p15:clr>
            <a:srgbClr val="C35EA4"/>
          </p15:clr>
        </p15:guide>
        <p15:guide id="2" pos="7545">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7322"/>
            <a:ext cx="11653522" cy="1956973"/>
          </a:xfrm>
        </p:spPr>
        <p:txBody>
          <a:bodyPr/>
          <a:lstStyle>
            <a:lvl1pPr marL="0" indent="0">
              <a:buNone/>
              <a:defRPr sz="3235">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1pPr>
            <a:lvl2pPr marL="339726"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2pPr>
            <a:lvl3pPr marL="573090"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3pPr>
            <a:lvl4pPr marL="798516"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4pPr>
            <a:lvl5pPr marL="1030292"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283580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losing logo slide">
    <p:bg>
      <p:bgPr>
        <a:solidFill>
          <a:schemeClr val="accent1"/>
        </a:solidFill>
        <a:effectLst/>
      </p:bgPr>
    </p:bg>
    <p:spTree>
      <p:nvGrpSpPr>
        <p:cNvPr id="1" name=""/>
        <p:cNvGrpSpPr/>
        <p:nvPr/>
      </p:nvGrpSpPr>
      <p:grpSpPr>
        <a:xfrm>
          <a:off x="0" y="0"/>
          <a:ext cx="0" cy="0"/>
          <a:chOff x="0" y="0"/>
          <a:chExt cx="0" cy="0"/>
        </a:xfrm>
      </p:grpSpPr>
      <p:grpSp>
        <p:nvGrpSpPr>
          <p:cNvPr id="5" name="Group 4"/>
          <p:cNvGrpSpPr>
            <a:grpSpLocks noChangeAspect="1"/>
          </p:cNvGrpSpPr>
          <p:nvPr userDrawn="1"/>
        </p:nvGrpSpPr>
        <p:grpSpPr bwMode="black">
          <a:xfrm>
            <a:off x="459102" y="470067"/>
            <a:ext cx="1419662" cy="304828"/>
            <a:chOff x="457200" y="1643393"/>
            <a:chExt cx="4492753" cy="964540"/>
          </a:xfrm>
        </p:grpSpPr>
        <p:pic>
          <p:nvPicPr>
            <p:cNvPr id="6" name="Picture 5"/>
            <p:cNvPicPr>
              <a:picLocks noChangeAspect="1"/>
            </p:cNvPicPr>
            <p:nvPr/>
          </p:nvPicPr>
          <p:blipFill>
            <a:blip r:embed="rId2"/>
            <a:stretch>
              <a:fillRect/>
            </a:stretch>
          </p:blipFill>
          <p:spPr bwMode="black">
            <a:xfrm>
              <a:off x="457200" y="1643393"/>
              <a:ext cx="964540" cy="964540"/>
            </a:xfrm>
            <a:prstGeom prst="rect">
              <a:avLst/>
            </a:prstGeom>
          </p:spPr>
        </p:pic>
        <p:sp>
          <p:nvSpPr>
            <p:cNvPr id="7" name="Freeform 12"/>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765" dirty="0"/>
            </a:p>
          </p:txBody>
        </p:sp>
      </p:grpSp>
      <p:sp>
        <p:nvSpPr>
          <p:cNvPr id="8" name="Text Box 3"/>
          <p:cNvSpPr txBox="1">
            <a:spLocks noChangeArrowheads="1"/>
          </p:cNvSpPr>
          <p:nvPr userDrawn="1"/>
        </p:nvSpPr>
        <p:spPr bwMode="blackWhite">
          <a:xfrm>
            <a:off x="269240" y="6099190"/>
            <a:ext cx="4482124" cy="467742"/>
          </a:xfrm>
          <a:prstGeom prst="rect">
            <a:avLst/>
          </a:prstGeom>
          <a:noFill/>
          <a:ln w="12700">
            <a:noFill/>
            <a:miter lim="800000"/>
            <a:headEnd type="none" w="sm" len="sm"/>
            <a:tailEnd type="none" w="sm" len="sm"/>
          </a:ln>
          <a:effectLst/>
        </p:spPr>
        <p:txBody>
          <a:bodyPr vert="horz" wrap="square" lIns="179285" tIns="179285" rIns="179285" bIns="179285" numCol="1" anchor="t" anchorCtr="0" compatLnSpc="1">
            <a:prstTxWarp prst="textNoShape">
              <a:avLst/>
            </a:prstTxWarp>
            <a:spAutoFit/>
          </a:bodyPr>
          <a:lstStyle/>
          <a:p>
            <a:pPr defTabSz="913924" eaLnBrk="0" hangingPunct="0"/>
            <a:r>
              <a:rPr lang="en-US" sz="686" dirty="0">
                <a:solidFill>
                  <a:schemeClr val="bg1"/>
                </a:solidFill>
                <a:cs typeface="Segoe UI" pitchFamily="34" charset="0"/>
              </a:rPr>
              <a:t>© Copyright Microsoft Corporation. All rights reserved. </a:t>
            </a:r>
          </a:p>
        </p:txBody>
      </p:sp>
    </p:spTree>
    <p:extLst>
      <p:ext uri="{BB962C8B-B14F-4D97-AF65-F5344CB8AC3E}">
        <p14:creationId xmlns:p14="http://schemas.microsoft.com/office/powerpoint/2010/main" val="234925860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Microsoft Cloud Workshop">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CAC56D8-7E55-4F0C-8E9D-9362AAA1BE8A}"/>
              </a:ext>
            </a:extLst>
          </p:cNvPr>
          <p:cNvSpPr/>
          <p:nvPr userDrawn="1"/>
        </p:nvSpPr>
        <p:spPr>
          <a:xfrm>
            <a:off x="6752004" y="456225"/>
            <a:ext cx="5263783" cy="1421928"/>
          </a:xfrm>
          <a:prstGeom prst="rect">
            <a:avLst/>
          </a:prstGeom>
        </p:spPr>
        <p:txBody>
          <a:bodyPr wrap="square">
            <a:spAutoFit/>
          </a:bodyPr>
          <a:lstStyle/>
          <a:p>
            <a:pPr>
              <a:lnSpc>
                <a:spcPct val="90000"/>
              </a:lnSpc>
            </a:pPr>
            <a:r>
              <a:rPr lang="en-US" sz="4800" b="1" kern="1200" cap="none" spc="-98" baseline="0" dirty="0">
                <a:ln w="3175">
                  <a:noFill/>
                </a:ln>
                <a:solidFill>
                  <a:schemeClr val="tx1"/>
                </a:solidFill>
                <a:effectLst/>
                <a:latin typeface="Segoe UI" panose="020B0502040204020203" pitchFamily="34" charset="0"/>
                <a:ea typeface="+mn-ea"/>
                <a:cs typeface="Segoe UI" panose="020B0502040204020203" pitchFamily="34" charset="0"/>
              </a:rPr>
              <a:t>Microsoft Cloud Workshop</a:t>
            </a:r>
          </a:p>
        </p:txBody>
      </p:sp>
      <p:sp>
        <p:nvSpPr>
          <p:cNvPr id="15" name="Freeform 10">
            <a:extLst>
              <a:ext uri="{FF2B5EF4-FFF2-40B4-BE49-F238E27FC236}">
                <a16:creationId xmlns:a16="http://schemas.microsoft.com/office/drawing/2014/main" id="{E79ACDCA-90B8-4F93-AB30-1088C4082FC4}"/>
              </a:ext>
            </a:extLst>
          </p:cNvPr>
          <p:cNvSpPr>
            <a:spLocks/>
          </p:cNvSpPr>
          <p:nvPr userDrawn="1"/>
        </p:nvSpPr>
        <p:spPr bwMode="auto">
          <a:xfrm>
            <a:off x="269300" y="4471379"/>
            <a:ext cx="12063937" cy="2228238"/>
          </a:xfrm>
          <a:custGeom>
            <a:avLst/>
            <a:gdLst>
              <a:gd name="T0" fmla="*/ 0 w 2301"/>
              <a:gd name="T1" fmla="*/ 122 h 425"/>
              <a:gd name="T2" fmla="*/ 10 w 2301"/>
              <a:gd name="T3" fmla="*/ 293 h 425"/>
              <a:gd name="T4" fmla="*/ 34 w 2301"/>
              <a:gd name="T5" fmla="*/ 211 h 425"/>
              <a:gd name="T6" fmla="*/ 108 w 2301"/>
              <a:gd name="T7" fmla="*/ 293 h 425"/>
              <a:gd name="T8" fmla="*/ 124 w 2301"/>
              <a:gd name="T9" fmla="*/ 132 h 425"/>
              <a:gd name="T10" fmla="*/ 148 w 2301"/>
              <a:gd name="T11" fmla="*/ 78 h 425"/>
              <a:gd name="T12" fmla="*/ 187 w 2301"/>
              <a:gd name="T13" fmla="*/ 132 h 425"/>
              <a:gd name="T14" fmla="*/ 204 w 2301"/>
              <a:gd name="T15" fmla="*/ 243 h 425"/>
              <a:gd name="T16" fmla="*/ 231 w 2301"/>
              <a:gd name="T17" fmla="*/ 51 h 425"/>
              <a:gd name="T18" fmla="*/ 285 w 2301"/>
              <a:gd name="T19" fmla="*/ 51 h 425"/>
              <a:gd name="T20" fmla="*/ 307 w 2301"/>
              <a:gd name="T21" fmla="*/ 172 h 425"/>
              <a:gd name="T22" fmla="*/ 315 w 2301"/>
              <a:gd name="T23" fmla="*/ 43 h 425"/>
              <a:gd name="T24" fmla="*/ 400 w 2301"/>
              <a:gd name="T25" fmla="*/ 177 h 425"/>
              <a:gd name="T26" fmla="*/ 439 w 2301"/>
              <a:gd name="T27" fmla="*/ 39 h 425"/>
              <a:gd name="T28" fmla="*/ 471 w 2301"/>
              <a:gd name="T29" fmla="*/ 177 h 425"/>
              <a:gd name="T30" fmla="*/ 498 w 2301"/>
              <a:gd name="T31" fmla="*/ 293 h 425"/>
              <a:gd name="T32" fmla="*/ 522 w 2301"/>
              <a:gd name="T33" fmla="*/ 182 h 425"/>
              <a:gd name="T34" fmla="*/ 582 w 2301"/>
              <a:gd name="T35" fmla="*/ 264 h 425"/>
              <a:gd name="T36" fmla="*/ 682 w 2301"/>
              <a:gd name="T37" fmla="*/ 293 h 425"/>
              <a:gd name="T38" fmla="*/ 704 w 2301"/>
              <a:gd name="T39" fmla="*/ 126 h 425"/>
              <a:gd name="T40" fmla="*/ 780 w 2301"/>
              <a:gd name="T41" fmla="*/ 240 h 425"/>
              <a:gd name="T42" fmla="*/ 808 w 2301"/>
              <a:gd name="T43" fmla="*/ 154 h 425"/>
              <a:gd name="T44" fmla="*/ 852 w 2301"/>
              <a:gd name="T45" fmla="*/ 154 h 425"/>
              <a:gd name="T46" fmla="*/ 878 w 2301"/>
              <a:gd name="T47" fmla="*/ 240 h 425"/>
              <a:gd name="T48" fmla="*/ 915 w 2301"/>
              <a:gd name="T49" fmla="*/ 101 h 425"/>
              <a:gd name="T50" fmla="*/ 990 w 2301"/>
              <a:gd name="T51" fmla="*/ 101 h 425"/>
              <a:gd name="T52" fmla="*/ 1041 w 2301"/>
              <a:gd name="T53" fmla="*/ 240 h 425"/>
              <a:gd name="T54" fmla="*/ 1069 w 2301"/>
              <a:gd name="T55" fmla="*/ 154 h 425"/>
              <a:gd name="T56" fmla="*/ 1113 w 2301"/>
              <a:gd name="T57" fmla="*/ 154 h 425"/>
              <a:gd name="T58" fmla="*/ 1140 w 2301"/>
              <a:gd name="T59" fmla="*/ 240 h 425"/>
              <a:gd name="T60" fmla="*/ 1161 w 2301"/>
              <a:gd name="T61" fmla="*/ 126 h 425"/>
              <a:gd name="T62" fmla="*/ 1237 w 2301"/>
              <a:gd name="T63" fmla="*/ 293 h 425"/>
              <a:gd name="T64" fmla="*/ 1335 w 2301"/>
              <a:gd name="T65" fmla="*/ 264 h 425"/>
              <a:gd name="T66" fmla="*/ 1377 w 2301"/>
              <a:gd name="T67" fmla="*/ 182 h 425"/>
              <a:gd name="T68" fmla="*/ 1422 w 2301"/>
              <a:gd name="T69" fmla="*/ 293 h 425"/>
              <a:gd name="T70" fmla="*/ 1443 w 2301"/>
              <a:gd name="T71" fmla="*/ 177 h 425"/>
              <a:gd name="T72" fmla="*/ 1465 w 2301"/>
              <a:gd name="T73" fmla="*/ 39 h 425"/>
              <a:gd name="T74" fmla="*/ 1492 w 2301"/>
              <a:gd name="T75" fmla="*/ 177 h 425"/>
              <a:gd name="T76" fmla="*/ 1540 w 2301"/>
              <a:gd name="T77" fmla="*/ 43 h 425"/>
              <a:gd name="T78" fmla="*/ 1618 w 2301"/>
              <a:gd name="T79" fmla="*/ 172 h 425"/>
              <a:gd name="T80" fmla="*/ 1639 w 2301"/>
              <a:gd name="T81" fmla="*/ 51 h 425"/>
              <a:gd name="T82" fmla="*/ 1695 w 2301"/>
              <a:gd name="T83" fmla="*/ 51 h 425"/>
              <a:gd name="T84" fmla="*/ 1716 w 2301"/>
              <a:gd name="T85" fmla="*/ 243 h 425"/>
              <a:gd name="T86" fmla="*/ 1735 w 2301"/>
              <a:gd name="T87" fmla="*/ 132 h 425"/>
              <a:gd name="T88" fmla="*/ 1759 w 2301"/>
              <a:gd name="T89" fmla="*/ 78 h 425"/>
              <a:gd name="T90" fmla="*/ 1799 w 2301"/>
              <a:gd name="T91" fmla="*/ 132 h 425"/>
              <a:gd name="T92" fmla="*/ 1813 w 2301"/>
              <a:gd name="T93" fmla="*/ 293 h 425"/>
              <a:gd name="T94" fmla="*/ 1836 w 2301"/>
              <a:gd name="T95" fmla="*/ 211 h 425"/>
              <a:gd name="T96" fmla="*/ 1909 w 2301"/>
              <a:gd name="T97" fmla="*/ 293 h 425"/>
              <a:gd name="T98" fmla="*/ 1921 w 2301"/>
              <a:gd name="T99" fmla="*/ 122 h 425"/>
              <a:gd name="T100" fmla="*/ 2008 w 2301"/>
              <a:gd name="T101" fmla="*/ 253 h 425"/>
              <a:gd name="T102" fmla="*/ 2019 w 2301"/>
              <a:gd name="T103" fmla="*/ 161 h 425"/>
              <a:gd name="T104" fmla="*/ 2086 w 2301"/>
              <a:gd name="T105" fmla="*/ 174 h 425"/>
              <a:gd name="T106" fmla="*/ 2116 w 2301"/>
              <a:gd name="T107" fmla="*/ 159 h 425"/>
              <a:gd name="T108" fmla="*/ 2140 w 2301"/>
              <a:gd name="T109" fmla="*/ 90 h 425"/>
              <a:gd name="T110" fmla="*/ 2193 w 2301"/>
              <a:gd name="T111" fmla="*/ 159 h 425"/>
              <a:gd name="T112" fmla="*/ 2214 w 2301"/>
              <a:gd name="T113" fmla="*/ 234 h 425"/>
              <a:gd name="T114" fmla="*/ 2255 w 2301"/>
              <a:gd name="T115" fmla="*/ 125 h 425"/>
              <a:gd name="T116" fmla="*/ 2281 w 2301"/>
              <a:gd name="T117" fmla="*/ 234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01" h="425">
                <a:moveTo>
                  <a:pt x="2301" y="234"/>
                </a:moveTo>
                <a:lnTo>
                  <a:pt x="2301" y="425"/>
                </a:lnTo>
                <a:lnTo>
                  <a:pt x="0" y="425"/>
                </a:lnTo>
                <a:lnTo>
                  <a:pt x="0" y="122"/>
                </a:lnTo>
                <a:lnTo>
                  <a:pt x="10" y="122"/>
                </a:lnTo>
                <a:lnTo>
                  <a:pt x="10" y="180"/>
                </a:lnTo>
                <a:lnTo>
                  <a:pt x="10" y="180"/>
                </a:lnTo>
                <a:lnTo>
                  <a:pt x="10" y="293"/>
                </a:lnTo>
                <a:lnTo>
                  <a:pt x="21" y="293"/>
                </a:lnTo>
                <a:lnTo>
                  <a:pt x="21" y="264"/>
                </a:lnTo>
                <a:lnTo>
                  <a:pt x="34" y="264"/>
                </a:lnTo>
                <a:lnTo>
                  <a:pt x="34" y="211"/>
                </a:lnTo>
                <a:lnTo>
                  <a:pt x="94" y="211"/>
                </a:lnTo>
                <a:lnTo>
                  <a:pt x="94" y="264"/>
                </a:lnTo>
                <a:lnTo>
                  <a:pt x="108" y="264"/>
                </a:lnTo>
                <a:lnTo>
                  <a:pt x="108" y="293"/>
                </a:lnTo>
                <a:lnTo>
                  <a:pt x="117" y="293"/>
                </a:lnTo>
                <a:lnTo>
                  <a:pt x="117" y="159"/>
                </a:lnTo>
                <a:lnTo>
                  <a:pt x="124" y="159"/>
                </a:lnTo>
                <a:lnTo>
                  <a:pt x="124" y="132"/>
                </a:lnTo>
                <a:lnTo>
                  <a:pt x="132" y="132"/>
                </a:lnTo>
                <a:lnTo>
                  <a:pt x="132" y="105"/>
                </a:lnTo>
                <a:lnTo>
                  <a:pt x="148" y="105"/>
                </a:lnTo>
                <a:lnTo>
                  <a:pt x="148" y="78"/>
                </a:lnTo>
                <a:lnTo>
                  <a:pt x="171" y="78"/>
                </a:lnTo>
                <a:lnTo>
                  <a:pt x="171" y="105"/>
                </a:lnTo>
                <a:lnTo>
                  <a:pt x="187" y="105"/>
                </a:lnTo>
                <a:lnTo>
                  <a:pt x="187" y="132"/>
                </a:lnTo>
                <a:lnTo>
                  <a:pt x="195" y="132"/>
                </a:lnTo>
                <a:lnTo>
                  <a:pt x="195" y="159"/>
                </a:lnTo>
                <a:lnTo>
                  <a:pt x="204" y="159"/>
                </a:lnTo>
                <a:lnTo>
                  <a:pt x="204" y="243"/>
                </a:lnTo>
                <a:lnTo>
                  <a:pt x="215" y="243"/>
                </a:lnTo>
                <a:lnTo>
                  <a:pt x="215" y="84"/>
                </a:lnTo>
                <a:lnTo>
                  <a:pt x="231" y="84"/>
                </a:lnTo>
                <a:lnTo>
                  <a:pt x="231" y="51"/>
                </a:lnTo>
                <a:lnTo>
                  <a:pt x="235" y="51"/>
                </a:lnTo>
                <a:lnTo>
                  <a:pt x="235" y="0"/>
                </a:lnTo>
                <a:lnTo>
                  <a:pt x="285" y="0"/>
                </a:lnTo>
                <a:lnTo>
                  <a:pt x="285" y="51"/>
                </a:lnTo>
                <a:lnTo>
                  <a:pt x="291" y="51"/>
                </a:lnTo>
                <a:lnTo>
                  <a:pt x="291" y="84"/>
                </a:lnTo>
                <a:lnTo>
                  <a:pt x="307" y="84"/>
                </a:lnTo>
                <a:lnTo>
                  <a:pt x="307" y="172"/>
                </a:lnTo>
                <a:lnTo>
                  <a:pt x="313" y="172"/>
                </a:lnTo>
                <a:lnTo>
                  <a:pt x="313" y="124"/>
                </a:lnTo>
                <a:lnTo>
                  <a:pt x="315" y="124"/>
                </a:lnTo>
                <a:lnTo>
                  <a:pt x="315" y="43"/>
                </a:lnTo>
                <a:lnTo>
                  <a:pt x="390" y="43"/>
                </a:lnTo>
                <a:lnTo>
                  <a:pt x="390" y="124"/>
                </a:lnTo>
                <a:lnTo>
                  <a:pt x="400" y="124"/>
                </a:lnTo>
                <a:lnTo>
                  <a:pt x="400" y="177"/>
                </a:lnTo>
                <a:lnTo>
                  <a:pt x="438" y="177"/>
                </a:lnTo>
                <a:lnTo>
                  <a:pt x="438" y="108"/>
                </a:lnTo>
                <a:lnTo>
                  <a:pt x="435" y="108"/>
                </a:lnTo>
                <a:lnTo>
                  <a:pt x="439" y="39"/>
                </a:lnTo>
                <a:lnTo>
                  <a:pt x="466" y="39"/>
                </a:lnTo>
                <a:lnTo>
                  <a:pt x="466" y="108"/>
                </a:lnTo>
                <a:lnTo>
                  <a:pt x="471" y="108"/>
                </a:lnTo>
                <a:lnTo>
                  <a:pt x="471" y="177"/>
                </a:lnTo>
                <a:lnTo>
                  <a:pt x="488" y="177"/>
                </a:lnTo>
                <a:lnTo>
                  <a:pt x="488" y="244"/>
                </a:lnTo>
                <a:lnTo>
                  <a:pt x="498" y="244"/>
                </a:lnTo>
                <a:lnTo>
                  <a:pt x="498" y="293"/>
                </a:lnTo>
                <a:lnTo>
                  <a:pt x="508" y="293"/>
                </a:lnTo>
                <a:lnTo>
                  <a:pt x="508" y="264"/>
                </a:lnTo>
                <a:lnTo>
                  <a:pt x="522" y="264"/>
                </a:lnTo>
                <a:lnTo>
                  <a:pt x="522" y="182"/>
                </a:lnTo>
                <a:lnTo>
                  <a:pt x="554" y="182"/>
                </a:lnTo>
                <a:lnTo>
                  <a:pt x="554" y="211"/>
                </a:lnTo>
                <a:lnTo>
                  <a:pt x="582" y="211"/>
                </a:lnTo>
                <a:lnTo>
                  <a:pt x="582" y="264"/>
                </a:lnTo>
                <a:lnTo>
                  <a:pt x="595" y="264"/>
                </a:lnTo>
                <a:lnTo>
                  <a:pt x="595" y="234"/>
                </a:lnTo>
                <a:lnTo>
                  <a:pt x="682" y="234"/>
                </a:lnTo>
                <a:lnTo>
                  <a:pt x="682" y="293"/>
                </a:lnTo>
                <a:lnTo>
                  <a:pt x="693" y="293"/>
                </a:lnTo>
                <a:lnTo>
                  <a:pt x="693" y="159"/>
                </a:lnTo>
                <a:lnTo>
                  <a:pt x="704" y="159"/>
                </a:lnTo>
                <a:lnTo>
                  <a:pt x="704" y="126"/>
                </a:lnTo>
                <a:lnTo>
                  <a:pt x="769" y="126"/>
                </a:lnTo>
                <a:lnTo>
                  <a:pt x="769" y="159"/>
                </a:lnTo>
                <a:lnTo>
                  <a:pt x="780" y="159"/>
                </a:lnTo>
                <a:lnTo>
                  <a:pt x="780" y="240"/>
                </a:lnTo>
                <a:lnTo>
                  <a:pt x="791" y="240"/>
                </a:lnTo>
                <a:lnTo>
                  <a:pt x="791" y="199"/>
                </a:lnTo>
                <a:lnTo>
                  <a:pt x="808" y="199"/>
                </a:lnTo>
                <a:lnTo>
                  <a:pt x="808" y="154"/>
                </a:lnTo>
                <a:lnTo>
                  <a:pt x="817" y="154"/>
                </a:lnTo>
                <a:lnTo>
                  <a:pt x="817" y="121"/>
                </a:lnTo>
                <a:lnTo>
                  <a:pt x="852" y="121"/>
                </a:lnTo>
                <a:lnTo>
                  <a:pt x="852" y="154"/>
                </a:lnTo>
                <a:lnTo>
                  <a:pt x="861" y="154"/>
                </a:lnTo>
                <a:lnTo>
                  <a:pt x="861" y="199"/>
                </a:lnTo>
                <a:lnTo>
                  <a:pt x="878" y="199"/>
                </a:lnTo>
                <a:lnTo>
                  <a:pt x="878" y="240"/>
                </a:lnTo>
                <a:lnTo>
                  <a:pt x="889" y="240"/>
                </a:lnTo>
                <a:lnTo>
                  <a:pt x="889" y="159"/>
                </a:lnTo>
                <a:lnTo>
                  <a:pt x="915" y="159"/>
                </a:lnTo>
                <a:lnTo>
                  <a:pt x="915" y="101"/>
                </a:lnTo>
                <a:lnTo>
                  <a:pt x="940" y="101"/>
                </a:lnTo>
                <a:lnTo>
                  <a:pt x="940" y="64"/>
                </a:lnTo>
                <a:lnTo>
                  <a:pt x="990" y="64"/>
                </a:lnTo>
                <a:lnTo>
                  <a:pt x="990" y="101"/>
                </a:lnTo>
                <a:lnTo>
                  <a:pt x="1015" y="101"/>
                </a:lnTo>
                <a:lnTo>
                  <a:pt x="1015" y="159"/>
                </a:lnTo>
                <a:lnTo>
                  <a:pt x="1041" y="159"/>
                </a:lnTo>
                <a:lnTo>
                  <a:pt x="1041" y="240"/>
                </a:lnTo>
                <a:lnTo>
                  <a:pt x="1053" y="240"/>
                </a:lnTo>
                <a:lnTo>
                  <a:pt x="1053" y="199"/>
                </a:lnTo>
                <a:lnTo>
                  <a:pt x="1069" y="199"/>
                </a:lnTo>
                <a:lnTo>
                  <a:pt x="1069" y="154"/>
                </a:lnTo>
                <a:lnTo>
                  <a:pt x="1079" y="154"/>
                </a:lnTo>
                <a:lnTo>
                  <a:pt x="1079" y="121"/>
                </a:lnTo>
                <a:lnTo>
                  <a:pt x="1113" y="121"/>
                </a:lnTo>
                <a:lnTo>
                  <a:pt x="1113" y="154"/>
                </a:lnTo>
                <a:lnTo>
                  <a:pt x="1123" y="154"/>
                </a:lnTo>
                <a:lnTo>
                  <a:pt x="1123" y="199"/>
                </a:lnTo>
                <a:lnTo>
                  <a:pt x="1140" y="199"/>
                </a:lnTo>
                <a:lnTo>
                  <a:pt x="1140" y="240"/>
                </a:lnTo>
                <a:lnTo>
                  <a:pt x="1150" y="240"/>
                </a:lnTo>
                <a:lnTo>
                  <a:pt x="1150" y="159"/>
                </a:lnTo>
                <a:lnTo>
                  <a:pt x="1161" y="159"/>
                </a:lnTo>
                <a:lnTo>
                  <a:pt x="1161" y="126"/>
                </a:lnTo>
                <a:lnTo>
                  <a:pt x="1227" y="126"/>
                </a:lnTo>
                <a:lnTo>
                  <a:pt x="1227" y="159"/>
                </a:lnTo>
                <a:lnTo>
                  <a:pt x="1237" y="159"/>
                </a:lnTo>
                <a:lnTo>
                  <a:pt x="1237" y="293"/>
                </a:lnTo>
                <a:lnTo>
                  <a:pt x="1248" y="293"/>
                </a:lnTo>
                <a:lnTo>
                  <a:pt x="1248" y="234"/>
                </a:lnTo>
                <a:lnTo>
                  <a:pt x="1335" y="234"/>
                </a:lnTo>
                <a:lnTo>
                  <a:pt x="1335" y="264"/>
                </a:lnTo>
                <a:lnTo>
                  <a:pt x="1348" y="264"/>
                </a:lnTo>
                <a:lnTo>
                  <a:pt x="1348" y="211"/>
                </a:lnTo>
                <a:lnTo>
                  <a:pt x="1377" y="211"/>
                </a:lnTo>
                <a:lnTo>
                  <a:pt x="1377" y="182"/>
                </a:lnTo>
                <a:lnTo>
                  <a:pt x="1408" y="182"/>
                </a:lnTo>
                <a:lnTo>
                  <a:pt x="1408" y="264"/>
                </a:lnTo>
                <a:lnTo>
                  <a:pt x="1422" y="264"/>
                </a:lnTo>
                <a:lnTo>
                  <a:pt x="1422" y="293"/>
                </a:lnTo>
                <a:lnTo>
                  <a:pt x="1433" y="293"/>
                </a:lnTo>
                <a:lnTo>
                  <a:pt x="1433" y="244"/>
                </a:lnTo>
                <a:lnTo>
                  <a:pt x="1443" y="244"/>
                </a:lnTo>
                <a:lnTo>
                  <a:pt x="1443" y="177"/>
                </a:lnTo>
                <a:lnTo>
                  <a:pt x="1459" y="177"/>
                </a:lnTo>
                <a:lnTo>
                  <a:pt x="1459" y="108"/>
                </a:lnTo>
                <a:lnTo>
                  <a:pt x="1465" y="108"/>
                </a:lnTo>
                <a:lnTo>
                  <a:pt x="1465" y="39"/>
                </a:lnTo>
                <a:lnTo>
                  <a:pt x="1492" y="39"/>
                </a:lnTo>
                <a:lnTo>
                  <a:pt x="1495" y="108"/>
                </a:lnTo>
                <a:lnTo>
                  <a:pt x="1492" y="108"/>
                </a:lnTo>
                <a:lnTo>
                  <a:pt x="1492" y="177"/>
                </a:lnTo>
                <a:lnTo>
                  <a:pt x="1531" y="177"/>
                </a:lnTo>
                <a:lnTo>
                  <a:pt x="1531" y="124"/>
                </a:lnTo>
                <a:lnTo>
                  <a:pt x="1540" y="124"/>
                </a:lnTo>
                <a:lnTo>
                  <a:pt x="1540" y="43"/>
                </a:lnTo>
                <a:lnTo>
                  <a:pt x="1616" y="43"/>
                </a:lnTo>
                <a:lnTo>
                  <a:pt x="1616" y="124"/>
                </a:lnTo>
                <a:lnTo>
                  <a:pt x="1618" y="124"/>
                </a:lnTo>
                <a:lnTo>
                  <a:pt x="1618" y="172"/>
                </a:lnTo>
                <a:lnTo>
                  <a:pt x="1624" y="172"/>
                </a:lnTo>
                <a:lnTo>
                  <a:pt x="1624" y="84"/>
                </a:lnTo>
                <a:lnTo>
                  <a:pt x="1639" y="84"/>
                </a:lnTo>
                <a:lnTo>
                  <a:pt x="1639" y="51"/>
                </a:lnTo>
                <a:lnTo>
                  <a:pt x="1645" y="51"/>
                </a:lnTo>
                <a:lnTo>
                  <a:pt x="1645" y="0"/>
                </a:lnTo>
                <a:lnTo>
                  <a:pt x="1695" y="0"/>
                </a:lnTo>
                <a:lnTo>
                  <a:pt x="1695" y="51"/>
                </a:lnTo>
                <a:lnTo>
                  <a:pt x="1700" y="51"/>
                </a:lnTo>
                <a:lnTo>
                  <a:pt x="1700" y="84"/>
                </a:lnTo>
                <a:lnTo>
                  <a:pt x="1716" y="84"/>
                </a:lnTo>
                <a:lnTo>
                  <a:pt x="1716" y="243"/>
                </a:lnTo>
                <a:lnTo>
                  <a:pt x="1726" y="243"/>
                </a:lnTo>
                <a:lnTo>
                  <a:pt x="1726" y="159"/>
                </a:lnTo>
                <a:lnTo>
                  <a:pt x="1735" y="159"/>
                </a:lnTo>
                <a:lnTo>
                  <a:pt x="1735" y="132"/>
                </a:lnTo>
                <a:lnTo>
                  <a:pt x="1743" y="132"/>
                </a:lnTo>
                <a:lnTo>
                  <a:pt x="1743" y="105"/>
                </a:lnTo>
                <a:lnTo>
                  <a:pt x="1759" y="105"/>
                </a:lnTo>
                <a:lnTo>
                  <a:pt x="1759" y="78"/>
                </a:lnTo>
                <a:lnTo>
                  <a:pt x="1782" y="78"/>
                </a:lnTo>
                <a:lnTo>
                  <a:pt x="1782" y="105"/>
                </a:lnTo>
                <a:lnTo>
                  <a:pt x="1799" y="105"/>
                </a:lnTo>
                <a:lnTo>
                  <a:pt x="1799" y="132"/>
                </a:lnTo>
                <a:lnTo>
                  <a:pt x="1806" y="132"/>
                </a:lnTo>
                <a:lnTo>
                  <a:pt x="1806" y="159"/>
                </a:lnTo>
                <a:lnTo>
                  <a:pt x="1813" y="159"/>
                </a:lnTo>
                <a:lnTo>
                  <a:pt x="1813" y="293"/>
                </a:lnTo>
                <a:lnTo>
                  <a:pt x="1823" y="293"/>
                </a:lnTo>
                <a:lnTo>
                  <a:pt x="1823" y="264"/>
                </a:lnTo>
                <a:lnTo>
                  <a:pt x="1836" y="264"/>
                </a:lnTo>
                <a:lnTo>
                  <a:pt x="1836" y="211"/>
                </a:lnTo>
                <a:lnTo>
                  <a:pt x="1896" y="211"/>
                </a:lnTo>
                <a:lnTo>
                  <a:pt x="1896" y="264"/>
                </a:lnTo>
                <a:lnTo>
                  <a:pt x="1909" y="264"/>
                </a:lnTo>
                <a:lnTo>
                  <a:pt x="1909" y="293"/>
                </a:lnTo>
                <a:lnTo>
                  <a:pt x="1921" y="293"/>
                </a:lnTo>
                <a:lnTo>
                  <a:pt x="1921" y="180"/>
                </a:lnTo>
                <a:lnTo>
                  <a:pt x="1921" y="180"/>
                </a:lnTo>
                <a:lnTo>
                  <a:pt x="1921" y="122"/>
                </a:lnTo>
                <a:lnTo>
                  <a:pt x="1989" y="122"/>
                </a:lnTo>
                <a:lnTo>
                  <a:pt x="1989" y="159"/>
                </a:lnTo>
                <a:lnTo>
                  <a:pt x="2008" y="159"/>
                </a:lnTo>
                <a:lnTo>
                  <a:pt x="2008" y="253"/>
                </a:lnTo>
                <a:lnTo>
                  <a:pt x="2019" y="253"/>
                </a:lnTo>
                <a:lnTo>
                  <a:pt x="2019" y="224"/>
                </a:lnTo>
                <a:lnTo>
                  <a:pt x="2019" y="224"/>
                </a:lnTo>
                <a:lnTo>
                  <a:pt x="2019" y="161"/>
                </a:lnTo>
                <a:lnTo>
                  <a:pt x="2038" y="174"/>
                </a:lnTo>
                <a:lnTo>
                  <a:pt x="2038" y="134"/>
                </a:lnTo>
                <a:lnTo>
                  <a:pt x="2086" y="134"/>
                </a:lnTo>
                <a:lnTo>
                  <a:pt x="2086" y="174"/>
                </a:lnTo>
                <a:lnTo>
                  <a:pt x="2106" y="161"/>
                </a:lnTo>
                <a:lnTo>
                  <a:pt x="2106" y="218"/>
                </a:lnTo>
                <a:lnTo>
                  <a:pt x="2116" y="218"/>
                </a:lnTo>
                <a:lnTo>
                  <a:pt x="2116" y="159"/>
                </a:lnTo>
                <a:lnTo>
                  <a:pt x="2127" y="159"/>
                </a:lnTo>
                <a:lnTo>
                  <a:pt x="2127" y="126"/>
                </a:lnTo>
                <a:lnTo>
                  <a:pt x="2140" y="126"/>
                </a:lnTo>
                <a:lnTo>
                  <a:pt x="2140" y="90"/>
                </a:lnTo>
                <a:lnTo>
                  <a:pt x="2182" y="90"/>
                </a:lnTo>
                <a:lnTo>
                  <a:pt x="2182" y="126"/>
                </a:lnTo>
                <a:lnTo>
                  <a:pt x="2193" y="126"/>
                </a:lnTo>
                <a:lnTo>
                  <a:pt x="2193" y="159"/>
                </a:lnTo>
                <a:lnTo>
                  <a:pt x="2203" y="159"/>
                </a:lnTo>
                <a:lnTo>
                  <a:pt x="2203" y="260"/>
                </a:lnTo>
                <a:lnTo>
                  <a:pt x="2214" y="260"/>
                </a:lnTo>
                <a:lnTo>
                  <a:pt x="2214" y="234"/>
                </a:lnTo>
                <a:lnTo>
                  <a:pt x="2236" y="234"/>
                </a:lnTo>
                <a:lnTo>
                  <a:pt x="2236" y="176"/>
                </a:lnTo>
                <a:lnTo>
                  <a:pt x="2255" y="176"/>
                </a:lnTo>
                <a:lnTo>
                  <a:pt x="2255" y="125"/>
                </a:lnTo>
                <a:lnTo>
                  <a:pt x="2263" y="125"/>
                </a:lnTo>
                <a:lnTo>
                  <a:pt x="2263" y="176"/>
                </a:lnTo>
                <a:lnTo>
                  <a:pt x="2281" y="176"/>
                </a:lnTo>
                <a:lnTo>
                  <a:pt x="2281" y="234"/>
                </a:lnTo>
                <a:lnTo>
                  <a:pt x="2301" y="2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Title 1"/>
          <p:cNvSpPr>
            <a:spLocks noGrp="1"/>
          </p:cNvSpPr>
          <p:nvPr>
            <p:ph type="title" hasCustomPrompt="1"/>
          </p:nvPr>
        </p:nvSpPr>
        <p:spPr>
          <a:xfrm>
            <a:off x="269302" y="2084187"/>
            <a:ext cx="7171335" cy="1793090"/>
          </a:xfrm>
          <a:noFill/>
        </p:spPr>
        <p:txBody>
          <a:bodyPr lIns="146304" tIns="91440" rIns="146304" bIns="91440" anchor="t" anchorCtr="0"/>
          <a:lstStyle>
            <a:lvl1pPr>
              <a:defRPr sz="5294" spc="-98" baseline="0">
                <a:gradFill>
                  <a:gsLst>
                    <a:gs pos="62564">
                      <a:schemeClr val="tx1"/>
                    </a:gs>
                    <a:gs pos="55000">
                      <a:schemeClr val="tx1"/>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69301" y="3878574"/>
            <a:ext cx="7171337" cy="1792326"/>
          </a:xfrm>
          <a:noFill/>
        </p:spPr>
        <p:txBody>
          <a:bodyPr lIns="164592" tIns="109728" rIns="164592" bIns="109728">
            <a:noAutofit/>
          </a:bodyPr>
          <a:lstStyle>
            <a:lvl1pPr marL="0" indent="0">
              <a:spcBef>
                <a:spcPts val="0"/>
              </a:spcBef>
              <a:buNone/>
              <a:defRPr sz="3137" spc="0" baseline="0">
                <a:gradFill>
                  <a:gsLst>
                    <a:gs pos="91000">
                      <a:schemeClr val="tx1"/>
                    </a:gs>
                    <a:gs pos="0">
                      <a:schemeClr val="tx1"/>
                    </a:gs>
                  </a:gsLst>
                  <a:lin ang="5400000" scaled="0"/>
                </a:gradFill>
                <a:latin typeface="+mj-lt"/>
              </a:defRPr>
            </a:lvl1pPr>
          </a:lstStyle>
          <a:p>
            <a:pPr lvl="0"/>
            <a:r>
              <a:rPr lang="en-US" dirty="0"/>
              <a:t>Speaker name</a:t>
            </a:r>
          </a:p>
        </p:txBody>
      </p:sp>
      <p:grpSp>
        <p:nvGrpSpPr>
          <p:cNvPr id="7" name="Group 6"/>
          <p:cNvGrpSpPr>
            <a:grpSpLocks noChangeAspect="1"/>
          </p:cNvGrpSpPr>
          <p:nvPr userDrawn="1"/>
        </p:nvGrpSpPr>
        <p:grpSpPr bwMode="black">
          <a:xfrm>
            <a:off x="459102" y="470067"/>
            <a:ext cx="1419662" cy="304828"/>
            <a:chOff x="457200" y="1643393"/>
            <a:chExt cx="4492753" cy="964540"/>
          </a:xfrm>
        </p:grpSpPr>
        <p:pic>
          <p:nvPicPr>
            <p:cNvPr id="8" name="Picture 7"/>
            <p:cNvPicPr>
              <a:picLocks noChangeAspect="1"/>
            </p:cNvPicPr>
            <p:nvPr/>
          </p:nvPicPr>
          <p:blipFill>
            <a:blip r:embed="rId2"/>
            <a:stretch>
              <a:fillRect/>
            </a:stretch>
          </p:blipFill>
          <p:spPr bwMode="black">
            <a:xfrm>
              <a:off x="457200" y="1643393"/>
              <a:ext cx="964540" cy="964540"/>
            </a:xfrm>
            <a:prstGeom prst="rect">
              <a:avLst/>
            </a:prstGeom>
          </p:spPr>
        </p:pic>
        <p:sp>
          <p:nvSpPr>
            <p:cNvPr id="10" name="Freeform 12"/>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765" dirty="0"/>
            </a:p>
          </p:txBody>
        </p:sp>
      </p:grpSp>
      <p:pic>
        <p:nvPicPr>
          <p:cNvPr id="3" name="Picture 2">
            <a:extLst>
              <a:ext uri="{FF2B5EF4-FFF2-40B4-BE49-F238E27FC236}">
                <a16:creationId xmlns:a16="http://schemas.microsoft.com/office/drawing/2014/main" id="{808568F7-4F45-4989-B2E3-FDB6E8B1302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90042" y="2470958"/>
            <a:ext cx="2774430" cy="2774430"/>
          </a:xfrm>
          <a:prstGeom prst="rect">
            <a:avLst/>
          </a:prstGeom>
        </p:spPr>
      </p:pic>
    </p:spTree>
    <p:extLst>
      <p:ext uri="{BB962C8B-B14F-4D97-AF65-F5344CB8AC3E}">
        <p14:creationId xmlns:p14="http://schemas.microsoft.com/office/powerpoint/2010/main" val="17885549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2"/>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302" y="2084187"/>
            <a:ext cx="8964185" cy="1793090"/>
          </a:xfrm>
          <a:noFill/>
        </p:spPr>
        <p:txBody>
          <a:bodyPr lIns="146304" tIns="91440" rIns="146304" bIns="91440" anchor="t" anchorCtr="0"/>
          <a:lstStyle>
            <a:lvl1pPr>
              <a:defRPr sz="5294" spc="-98" baseline="0">
                <a:gradFill>
                  <a:gsLst>
                    <a:gs pos="62564">
                      <a:schemeClr val="tx1"/>
                    </a:gs>
                    <a:gs pos="55000">
                      <a:schemeClr val="tx1"/>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69301" y="3878574"/>
            <a:ext cx="7171337" cy="1792326"/>
          </a:xfrm>
          <a:noFill/>
        </p:spPr>
        <p:txBody>
          <a:bodyPr lIns="164592" tIns="109728" rIns="164592" bIns="109728">
            <a:noAutofit/>
          </a:bodyPr>
          <a:lstStyle>
            <a:lvl1pPr marL="0" indent="0">
              <a:spcBef>
                <a:spcPts val="0"/>
              </a:spcBef>
              <a:buNone/>
              <a:defRPr sz="3137" spc="0" baseline="0">
                <a:gradFill>
                  <a:gsLst>
                    <a:gs pos="91000">
                      <a:schemeClr val="tx1"/>
                    </a:gs>
                    <a:gs pos="0">
                      <a:schemeClr val="tx1"/>
                    </a:gs>
                  </a:gsLst>
                  <a:lin ang="5400000" scaled="0"/>
                </a:gradFill>
                <a:latin typeface="+mj-lt"/>
              </a:defRPr>
            </a:lvl1pPr>
          </a:lstStyle>
          <a:p>
            <a:pPr lvl="0"/>
            <a:r>
              <a:rPr lang="en-US" dirty="0"/>
              <a:t>Speaker name</a:t>
            </a:r>
          </a:p>
        </p:txBody>
      </p:sp>
      <p:grpSp>
        <p:nvGrpSpPr>
          <p:cNvPr id="7" name="Group 6"/>
          <p:cNvGrpSpPr>
            <a:grpSpLocks noChangeAspect="1"/>
          </p:cNvGrpSpPr>
          <p:nvPr userDrawn="1"/>
        </p:nvGrpSpPr>
        <p:grpSpPr bwMode="black">
          <a:xfrm>
            <a:off x="459102" y="470067"/>
            <a:ext cx="1419662" cy="304828"/>
            <a:chOff x="457200" y="1643393"/>
            <a:chExt cx="4492753" cy="964540"/>
          </a:xfrm>
        </p:grpSpPr>
        <p:pic>
          <p:nvPicPr>
            <p:cNvPr id="8" name="Picture 7"/>
            <p:cNvPicPr>
              <a:picLocks noChangeAspect="1"/>
            </p:cNvPicPr>
            <p:nvPr/>
          </p:nvPicPr>
          <p:blipFill>
            <a:blip r:embed="rId2"/>
            <a:stretch>
              <a:fillRect/>
            </a:stretch>
          </p:blipFill>
          <p:spPr bwMode="black">
            <a:xfrm>
              <a:off x="457200" y="1643393"/>
              <a:ext cx="964540" cy="964540"/>
            </a:xfrm>
            <a:prstGeom prst="rect">
              <a:avLst/>
            </a:prstGeom>
          </p:spPr>
        </p:pic>
        <p:sp>
          <p:nvSpPr>
            <p:cNvPr id="10" name="Freeform 12"/>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765" dirty="0"/>
            </a:p>
          </p:txBody>
        </p:sp>
      </p:grpSp>
    </p:spTree>
    <p:extLst>
      <p:ext uri="{BB962C8B-B14F-4D97-AF65-F5344CB8AC3E}">
        <p14:creationId xmlns:p14="http://schemas.microsoft.com/office/powerpoint/2010/main" val="11221734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5339116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2030"/>
          </a:xfrm>
        </p:spPr>
        <p:txBody>
          <a:bodyPr>
            <a:spAutoFit/>
          </a:bodyPr>
          <a:lstStyle>
            <a:lvl1pPr>
              <a:defRPr sz="392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1857660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544214"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887915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377940"/>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544214" y="1189176"/>
            <a:ext cx="5378548" cy="2377940"/>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019594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23619996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86"/>
            <a:ext cx="9859116" cy="1158793"/>
          </a:xfrm>
          <a:noFill/>
        </p:spPr>
        <p:txBody>
          <a:bodyPr tIns="91440" bIns="91440" anchor="t" anchorCtr="0">
            <a:spAutoFit/>
          </a:bodyPr>
          <a:lstStyle>
            <a:lvl1pPr>
              <a:defRPr sz="7058" spc="-98"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69240" y="3877277"/>
            <a:ext cx="9860674" cy="724246"/>
          </a:xfrm>
          <a:noFill/>
        </p:spPr>
        <p:txBody>
          <a:bodyPr lIns="182880" tIns="146304" rIns="182880" bIns="146304">
            <a:spAutoFit/>
          </a:bodyPr>
          <a:lstStyle>
            <a:lvl1pPr marL="0" indent="0">
              <a:spcBef>
                <a:spcPts val="0"/>
              </a:spcBef>
              <a:buNone/>
              <a:defRPr sz="3137"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8756924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Blue">
    <p:bg bwMode="ltGray">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672235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86"/>
            <a:ext cx="9859116" cy="1158793"/>
          </a:xfrm>
          <a:noFill/>
        </p:spPr>
        <p:txBody>
          <a:bodyPr tIns="91440" bIns="91440" anchor="t" anchorCtr="0">
            <a:spAutoFit/>
          </a:bodyPr>
          <a:lstStyle>
            <a:lvl1pPr>
              <a:defRPr lang="en-US" sz="7058" b="0" kern="1200" cap="none" spc="-98"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37102514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15177873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83336652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3012559"/>
            <a:ext cx="5378548" cy="832882"/>
          </a:xfrm>
        </p:spPr>
        <p:txBody>
          <a:bodyPr anchor="ctr">
            <a:spAutoFit/>
          </a:bodyPr>
          <a:lstStyle>
            <a:lvl1pPr>
              <a:defRPr sz="4705"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097556"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3138466848"/>
      </p:ext>
    </p:extLst>
  </p:cSld>
  <p:clrMapOvr>
    <a:masterClrMapping/>
  </p:clrMapOvr>
  <p:transition>
    <p:fade/>
  </p:transition>
  <p:extLst>
    <p:ext uri="{DCECCB84-F9BA-43D5-87BE-67443E8EF086}">
      <p15:sldGuideLst xmlns:p15="http://schemas.microsoft.com/office/powerpoint/2012/main">
        <p15:guide id="1" pos="391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quare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686648"/>
            <a:ext cx="4795873" cy="1484704"/>
          </a:xfrm>
        </p:spPr>
        <p:txBody>
          <a:bodyPr wrap="square" anchor="ctr">
            <a:spAutoFit/>
          </a:bodyPr>
          <a:lstStyle>
            <a:lvl1pPr>
              <a:defRPr sz="4705" baseline="0">
                <a:gradFill>
                  <a:gsLst>
                    <a:gs pos="1250">
                      <a:schemeClr val="tx1"/>
                    </a:gs>
                    <a:gs pos="100000">
                      <a:schemeClr val="tx1"/>
                    </a:gs>
                  </a:gsLst>
                  <a:lin ang="5400000" scaled="0"/>
                </a:gradFill>
              </a:defRPr>
            </a:lvl1pPr>
          </a:lstStyle>
          <a:p>
            <a:r>
              <a:rPr lang="en-US" dirty="0"/>
              <a:t>Square photo layout</a:t>
            </a:r>
          </a:p>
        </p:txBody>
      </p:sp>
      <p:sp>
        <p:nvSpPr>
          <p:cNvPr id="5" name="Picture Placeholder 4"/>
          <p:cNvSpPr>
            <a:spLocks noGrp="1" noChangeAspect="1"/>
          </p:cNvSpPr>
          <p:nvPr>
            <p:ph type="pic" sz="quarter" idx="10"/>
          </p:nvPr>
        </p:nvSpPr>
        <p:spPr bwMode="ltGray">
          <a:xfrm>
            <a:off x="5334350" y="0"/>
            <a:ext cx="6857650" cy="6856100"/>
          </a:xfrm>
          <a:prstGeom prst="rect">
            <a:avLst/>
          </a:prstGeo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dirty="0"/>
              <a:t>Click icon to add picture</a:t>
            </a:r>
          </a:p>
        </p:txBody>
      </p:sp>
      <p:pic>
        <p:nvPicPr>
          <p:cNvPr id="3" name="Picture 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334350" y="0"/>
            <a:ext cx="6857650" cy="6858623"/>
          </a:xfrm>
          <a:prstGeom prst="rect">
            <a:avLst/>
          </a:prstGeom>
        </p:spPr>
      </p:pic>
    </p:spTree>
    <p:extLst>
      <p:ext uri="{BB962C8B-B14F-4D97-AF65-F5344CB8AC3E}">
        <p14:creationId xmlns:p14="http://schemas.microsoft.com/office/powerpoint/2010/main" val="1984904738"/>
      </p:ext>
    </p:extLst>
  </p:cSld>
  <p:clrMapOvr>
    <a:masterClrMapping/>
  </p:clrMapOvr>
  <p:transition>
    <p:fade/>
  </p:transition>
  <p:extLst>
    <p:ext uri="{DCECCB84-F9BA-43D5-87BE-67443E8EF086}">
      <p15:sldGuideLst xmlns:p15="http://schemas.microsoft.com/office/powerpoint/2012/main">
        <p15:guide id="1" pos="3427">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5117626"/>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841966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7322"/>
            <a:ext cx="11653522" cy="1956973"/>
          </a:xfrm>
        </p:spPr>
        <p:txBody>
          <a:bodyPr/>
          <a:lstStyle>
            <a:lvl1pPr marL="0" indent="0">
              <a:buNone/>
              <a:defRPr sz="3235">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1pPr>
            <a:lvl2pPr marL="339726"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2pPr>
            <a:lvl3pPr marL="573090"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3pPr>
            <a:lvl4pPr marL="798516"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4pPr>
            <a:lvl5pPr marL="1030292"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419568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chemeClr val="accent1"/>
        </a:solidFill>
        <a:effectLst/>
      </p:bgPr>
    </p:bg>
    <p:spTree>
      <p:nvGrpSpPr>
        <p:cNvPr id="1" name=""/>
        <p:cNvGrpSpPr/>
        <p:nvPr/>
      </p:nvGrpSpPr>
      <p:grpSpPr>
        <a:xfrm>
          <a:off x="0" y="0"/>
          <a:ext cx="0" cy="0"/>
          <a:chOff x="0" y="0"/>
          <a:chExt cx="0" cy="0"/>
        </a:xfrm>
      </p:grpSpPr>
      <p:grpSp>
        <p:nvGrpSpPr>
          <p:cNvPr id="5" name="Group 4"/>
          <p:cNvGrpSpPr>
            <a:grpSpLocks noChangeAspect="1"/>
          </p:cNvGrpSpPr>
          <p:nvPr userDrawn="1"/>
        </p:nvGrpSpPr>
        <p:grpSpPr bwMode="black">
          <a:xfrm>
            <a:off x="459102" y="470067"/>
            <a:ext cx="1419662" cy="304828"/>
            <a:chOff x="457200" y="1643393"/>
            <a:chExt cx="4492753" cy="964540"/>
          </a:xfrm>
        </p:grpSpPr>
        <p:pic>
          <p:nvPicPr>
            <p:cNvPr id="6" name="Picture 5"/>
            <p:cNvPicPr>
              <a:picLocks noChangeAspect="1"/>
            </p:cNvPicPr>
            <p:nvPr/>
          </p:nvPicPr>
          <p:blipFill>
            <a:blip r:embed="rId2"/>
            <a:stretch>
              <a:fillRect/>
            </a:stretch>
          </p:blipFill>
          <p:spPr bwMode="black">
            <a:xfrm>
              <a:off x="457200" y="1643393"/>
              <a:ext cx="964540" cy="964540"/>
            </a:xfrm>
            <a:prstGeom prst="rect">
              <a:avLst/>
            </a:prstGeom>
          </p:spPr>
        </p:pic>
        <p:sp>
          <p:nvSpPr>
            <p:cNvPr id="7" name="Freeform 12"/>
            <p:cNvSpPr>
              <a:spLocks noEditPoints="1"/>
            </p:cNvSpPr>
            <p:nvPr/>
          </p:nvSpPr>
          <p:spPr bwMode="black">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765" dirty="0"/>
            </a:p>
          </p:txBody>
        </p:sp>
      </p:grpSp>
    </p:spTree>
    <p:extLst>
      <p:ext uri="{BB962C8B-B14F-4D97-AF65-F5344CB8AC3E}">
        <p14:creationId xmlns:p14="http://schemas.microsoft.com/office/powerpoint/2010/main" val="332211306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69739082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mp; Content Bulleted Text">
    <p:bg bwMode="lt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8934" y="291112"/>
            <a:ext cx="11494682" cy="896518"/>
          </a:xfrm>
        </p:spPr>
        <p:txBody>
          <a:bodyPr/>
          <a:lstStyle>
            <a:lvl1pPr>
              <a:defRPr sz="4264">
                <a:gradFill>
                  <a:gsLst>
                    <a:gs pos="6195">
                      <a:schemeClr val="tx1"/>
                    </a:gs>
                    <a:gs pos="26000">
                      <a:schemeClr val="tx1"/>
                    </a:gs>
                  </a:gsLst>
                  <a:lin ang="5400000" scaled="0"/>
                </a:gradFill>
              </a:defRPr>
            </a:lvl1pPr>
          </a:lstStyle>
          <a:p>
            <a:r>
              <a:rPr lang="en-US"/>
              <a:t>Click to edit Master title style</a:t>
            </a:r>
            <a:endParaRPr lang="en-US" dirty="0"/>
          </a:p>
        </p:txBody>
      </p:sp>
      <p:sp>
        <p:nvSpPr>
          <p:cNvPr id="4" name="Content Placeholder 3"/>
          <p:cNvSpPr>
            <a:spLocks noGrp="1"/>
          </p:cNvSpPr>
          <p:nvPr>
            <p:ph sz="quarter" idx="10"/>
          </p:nvPr>
        </p:nvSpPr>
        <p:spPr>
          <a:xfrm>
            <a:off x="269239" y="1663948"/>
            <a:ext cx="10757098" cy="1441702"/>
          </a:xfrm>
        </p:spPr>
        <p:txBody>
          <a:bodyPr/>
          <a:lstStyle>
            <a:lvl1pPr>
              <a:defRPr sz="1912">
                <a:gradFill>
                  <a:gsLst>
                    <a:gs pos="1250">
                      <a:schemeClr val="tx1"/>
                    </a:gs>
                    <a:gs pos="100000">
                      <a:schemeClr val="tx1"/>
                    </a:gs>
                  </a:gsLst>
                  <a:lin ang="5400000" scaled="0"/>
                </a:gradFill>
                <a:latin typeface="+mn-lt"/>
              </a:defRPr>
            </a:lvl1pPr>
            <a:lvl2pPr>
              <a:defRPr sz="1765"/>
            </a:lvl2pPr>
            <a:lvl3pPr>
              <a:defRPr sz="1471"/>
            </a:lvl3pPr>
            <a:lvl4pPr>
              <a:defRPr sz="1324"/>
            </a:lvl4pPr>
            <a:lvl5pPr>
              <a:defRPr sz="1324"/>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0864498"/>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atacenter title 1">
    <p:spTree>
      <p:nvGrpSpPr>
        <p:cNvPr id="1" name=""/>
        <p:cNvGrpSpPr/>
        <p:nvPr/>
      </p:nvGrpSpPr>
      <p:grpSpPr>
        <a:xfrm>
          <a:off x="0" y="0"/>
          <a:ext cx="0" cy="0"/>
          <a:chOff x="0" y="0"/>
          <a:chExt cx="0" cy="0"/>
        </a:xfrm>
      </p:grpSpPr>
      <p:pic>
        <p:nvPicPr>
          <p:cNvPr id="29" name="Picture 2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49" y="2"/>
            <a:ext cx="12216215" cy="6875435"/>
          </a:xfrm>
          <a:prstGeom prst="rect">
            <a:avLst/>
          </a:prstGeom>
        </p:spPr>
      </p:pic>
      <p:pic>
        <p:nvPicPr>
          <p:cNvPr id="31" name="Picture 30"/>
          <p:cNvPicPr>
            <a:picLocks noChangeAspect="1"/>
          </p:cNvPicPr>
          <p:nvPr userDrawn="1"/>
        </p:nvPicPr>
        <p:blipFill>
          <a:blip r:embed="rId3"/>
          <a:stretch>
            <a:fillRect/>
          </a:stretch>
        </p:blipFill>
        <p:spPr>
          <a:xfrm>
            <a:off x="9678929" y="434681"/>
            <a:ext cx="2091198" cy="449313"/>
          </a:xfrm>
          <a:prstGeom prst="rect">
            <a:avLst/>
          </a:prstGeom>
        </p:spPr>
      </p:pic>
      <p:sp>
        <p:nvSpPr>
          <p:cNvPr id="13" name="Rectangle 12"/>
          <p:cNvSpPr/>
          <p:nvPr userDrawn="1"/>
        </p:nvSpPr>
        <p:spPr bwMode="gray">
          <a:xfrm>
            <a:off x="6409944" y="1408176"/>
            <a:ext cx="5340096" cy="2971800"/>
          </a:xfrm>
          <a:prstGeom prst="rect">
            <a:avLst/>
          </a:prstGeom>
          <a:solidFill>
            <a:schemeClr val="tx2">
              <a:alpha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algn="ctr" defTabSz="913751"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gray">
          <a:xfrm>
            <a:off x="6409946" y="1413778"/>
            <a:ext cx="5332362" cy="2087516"/>
          </a:xfrm>
          <a:noFill/>
        </p:spPr>
        <p:txBody>
          <a:bodyPr lIns="393192" tIns="393192" rIns="146304" bIns="91440" anchor="t" anchorCtr="0"/>
          <a:lstStyle>
            <a:lvl1pPr>
              <a:defRPr sz="4800" spc="-98" baseline="0">
                <a:gradFill>
                  <a:gsLst>
                    <a:gs pos="57576">
                      <a:srgbClr val="FFFFFF"/>
                    </a:gs>
                    <a:gs pos="35000">
                      <a:srgbClr val="FFFFFF"/>
                    </a:gs>
                  </a:gsLst>
                  <a:lin ang="5400000" scaled="0"/>
                </a:gradFill>
              </a:defRPr>
            </a:lvl1pPr>
          </a:lstStyle>
          <a:p>
            <a:r>
              <a:rPr lang="en-US" dirty="0"/>
              <a:t>Presentation title</a:t>
            </a:r>
          </a:p>
        </p:txBody>
      </p:sp>
      <p:sp>
        <p:nvSpPr>
          <p:cNvPr id="3" name="Text Placeholder 2"/>
          <p:cNvSpPr>
            <a:spLocks noGrp="1"/>
          </p:cNvSpPr>
          <p:nvPr>
            <p:ph type="body" sz="quarter" idx="10" hasCustomPrompt="1"/>
          </p:nvPr>
        </p:nvSpPr>
        <p:spPr>
          <a:xfrm>
            <a:off x="6409944" y="3494813"/>
            <a:ext cx="5340096" cy="877163"/>
          </a:xfrm>
        </p:spPr>
        <p:txBody>
          <a:bodyPr lIns="393192" bIns="393192" anchor="b" anchorCtr="0"/>
          <a:lstStyle>
            <a:lvl1pPr marL="0" indent="0">
              <a:buNone/>
              <a:defRPr sz="2800">
                <a:solidFill>
                  <a:schemeClr val="bg1"/>
                </a:solidFill>
              </a:defRPr>
            </a:lvl1pPr>
          </a:lstStyle>
          <a:p>
            <a:pPr lvl="0"/>
            <a:r>
              <a:rPr lang="en-US" dirty="0"/>
              <a:t>Subtitle</a:t>
            </a:r>
          </a:p>
        </p:txBody>
      </p:sp>
    </p:spTree>
    <p:extLst>
      <p:ext uri="{BB962C8B-B14F-4D97-AF65-F5344CB8AC3E}">
        <p14:creationId xmlns:p14="http://schemas.microsoft.com/office/powerpoint/2010/main" val="2576823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atacenter title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53" y="1"/>
            <a:ext cx="12198397" cy="6895070"/>
          </a:xfrm>
          <a:prstGeom prst="rect">
            <a:avLst/>
          </a:prstGeom>
        </p:spPr>
      </p:pic>
      <p:sp>
        <p:nvSpPr>
          <p:cNvPr id="27" name="Rectangle 26"/>
          <p:cNvSpPr/>
          <p:nvPr userDrawn="1"/>
        </p:nvSpPr>
        <p:spPr>
          <a:xfrm>
            <a:off x="1" y="0"/>
            <a:ext cx="12192000" cy="6994525"/>
          </a:xfrm>
          <a:prstGeom prst="rect">
            <a:avLst/>
          </a:prstGeom>
          <a:gradFill>
            <a:gsLst>
              <a:gs pos="64000">
                <a:schemeClr val="bg1">
                  <a:alpha val="0"/>
                </a:schemeClr>
              </a:gs>
              <a:gs pos="100000">
                <a:schemeClr val="bg1">
                  <a:alpha val="60000"/>
                  <a:lumMod val="0"/>
                  <a:lumOff val="10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Rectangle 22"/>
          <p:cNvSpPr/>
          <p:nvPr userDrawn="1"/>
        </p:nvSpPr>
        <p:spPr bwMode="gray">
          <a:xfrm>
            <a:off x="6409944" y="1408176"/>
            <a:ext cx="5340096" cy="2971800"/>
          </a:xfrm>
          <a:prstGeom prst="rect">
            <a:avLst/>
          </a:prstGeom>
          <a:solidFill>
            <a:schemeClr val="tx2">
              <a:alpha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algn="ctr" defTabSz="913751"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24" name="Title 1"/>
          <p:cNvSpPr>
            <a:spLocks noGrp="1"/>
          </p:cNvSpPr>
          <p:nvPr>
            <p:ph type="title" hasCustomPrompt="1"/>
          </p:nvPr>
        </p:nvSpPr>
        <p:spPr bwMode="gray">
          <a:xfrm>
            <a:off x="6409946" y="1413776"/>
            <a:ext cx="5332362" cy="2095332"/>
          </a:xfrm>
          <a:noFill/>
        </p:spPr>
        <p:txBody>
          <a:bodyPr lIns="393192" tIns="393192" rIns="146304" bIns="91440" anchor="t" anchorCtr="0"/>
          <a:lstStyle>
            <a:lvl1pPr>
              <a:defRPr sz="4800" spc="-98" baseline="0">
                <a:gradFill>
                  <a:gsLst>
                    <a:gs pos="57576">
                      <a:srgbClr val="FFFFFF"/>
                    </a:gs>
                    <a:gs pos="35000">
                      <a:srgbClr val="FFFFFF"/>
                    </a:gs>
                  </a:gsLst>
                  <a:lin ang="5400000" scaled="0"/>
                </a:gradFill>
              </a:defRPr>
            </a:lvl1pPr>
          </a:lstStyle>
          <a:p>
            <a:r>
              <a:rPr lang="en-US" dirty="0"/>
              <a:t>Presentation title</a:t>
            </a:r>
          </a:p>
        </p:txBody>
      </p:sp>
      <p:sp>
        <p:nvSpPr>
          <p:cNvPr id="25" name="Text Placeholder 2"/>
          <p:cNvSpPr>
            <a:spLocks noGrp="1"/>
          </p:cNvSpPr>
          <p:nvPr>
            <p:ph type="body" sz="quarter" idx="10" hasCustomPrompt="1"/>
          </p:nvPr>
        </p:nvSpPr>
        <p:spPr>
          <a:xfrm>
            <a:off x="6409944" y="3494813"/>
            <a:ext cx="5340096" cy="877163"/>
          </a:xfrm>
        </p:spPr>
        <p:txBody>
          <a:bodyPr lIns="393192" bIns="393192" anchor="b" anchorCtr="0"/>
          <a:lstStyle>
            <a:lvl1pPr marL="0" indent="0">
              <a:buNone/>
              <a:defRPr sz="2800">
                <a:solidFill>
                  <a:schemeClr val="bg1"/>
                </a:solidFill>
              </a:defRPr>
            </a:lvl1pPr>
          </a:lstStyle>
          <a:p>
            <a:pPr lvl="0"/>
            <a:r>
              <a:rPr lang="en-US" dirty="0"/>
              <a:t>Subtitle</a:t>
            </a:r>
          </a:p>
        </p:txBody>
      </p:sp>
      <p:pic>
        <p:nvPicPr>
          <p:cNvPr id="8" name="Picture 7"/>
          <p:cNvPicPr>
            <a:picLocks noChangeAspect="1"/>
          </p:cNvPicPr>
          <p:nvPr userDrawn="1"/>
        </p:nvPicPr>
        <p:blipFill>
          <a:blip r:embed="rId3"/>
          <a:stretch>
            <a:fillRect/>
          </a:stretch>
        </p:blipFill>
        <p:spPr>
          <a:xfrm>
            <a:off x="9678929" y="434681"/>
            <a:ext cx="2091198" cy="449313"/>
          </a:xfrm>
          <a:prstGeom prst="rect">
            <a:avLst/>
          </a:prstGeom>
        </p:spPr>
      </p:pic>
    </p:spTree>
    <p:extLst>
      <p:ext uri="{BB962C8B-B14F-4D97-AF65-F5344CB8AC3E}">
        <p14:creationId xmlns:p14="http://schemas.microsoft.com/office/powerpoint/2010/main" val="396945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28594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Plain tex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0" y="1"/>
            <a:ext cx="12192000" cy="1232898"/>
          </a:xfrm>
        </p:spPr>
        <p:txBody>
          <a:bodyPr lIns="393192" tIns="393192" bIns="91440">
            <a:normAutofit/>
          </a:bodyPr>
          <a:lstStyle>
            <a:lvl1pPr marL="0" indent="0">
              <a:buNone/>
              <a:defRPr sz="4400">
                <a:solidFill>
                  <a:srgbClr val="505050"/>
                </a:solidFill>
              </a:defRPr>
            </a:lvl1pPr>
          </a:lstStyle>
          <a:p>
            <a:pPr lvl="0"/>
            <a:r>
              <a:rPr lang="en-US" dirty="0"/>
              <a:t>Title (Optional)</a:t>
            </a:r>
          </a:p>
        </p:txBody>
      </p:sp>
      <p:sp>
        <p:nvSpPr>
          <p:cNvPr id="8" name="Text Placeholder 7"/>
          <p:cNvSpPr>
            <a:spLocks noGrp="1"/>
          </p:cNvSpPr>
          <p:nvPr>
            <p:ph type="body" sz="quarter" idx="11" hasCustomPrompt="1"/>
          </p:nvPr>
        </p:nvSpPr>
        <p:spPr>
          <a:xfrm>
            <a:off x="0" y="1243014"/>
            <a:ext cx="12192000" cy="904286"/>
          </a:xfrm>
        </p:spPr>
        <p:txBody>
          <a:bodyPr lIns="393192" bIns="91440"/>
          <a:lstStyle>
            <a:lvl1pPr marL="0" indent="0">
              <a:buNone/>
              <a:defRPr>
                <a:solidFill>
                  <a:schemeClr val="tx2"/>
                </a:solidFill>
              </a:defRPr>
            </a:lvl1pPr>
            <a:lvl2pPr marL="457025" indent="0">
              <a:buNone/>
              <a:defRPr/>
            </a:lvl2pPr>
          </a:lstStyle>
          <a:p>
            <a:pPr lvl="0"/>
            <a:r>
              <a:rPr lang="en-US" dirty="0"/>
              <a:t>Subtitle (Optional)</a:t>
            </a:r>
          </a:p>
        </p:txBody>
      </p:sp>
      <p:sp>
        <p:nvSpPr>
          <p:cNvPr id="10" name="Text Placeholder 9"/>
          <p:cNvSpPr>
            <a:spLocks noGrp="1"/>
          </p:cNvSpPr>
          <p:nvPr>
            <p:ph type="body" sz="quarter" idx="12" hasCustomPrompt="1"/>
          </p:nvPr>
        </p:nvSpPr>
        <p:spPr>
          <a:xfrm>
            <a:off x="0" y="2157415"/>
            <a:ext cx="12192000" cy="4700587"/>
          </a:xfrm>
        </p:spPr>
        <p:txBody>
          <a:bodyPr lIns="393192" tIns="91440" bIns="91440">
            <a:normAutofit/>
          </a:bodyPr>
          <a:lstStyle>
            <a:lvl1pPr marL="0" indent="0">
              <a:buNone/>
              <a:defRPr sz="2000">
                <a:solidFill>
                  <a:schemeClr val="tx1"/>
                </a:solidFill>
              </a:defRPr>
            </a:lvl1pPr>
          </a:lstStyle>
          <a:p>
            <a:pPr lvl="0"/>
            <a:r>
              <a:rPr lang="en-US" dirty="0"/>
              <a:t>Body copy</a:t>
            </a:r>
          </a:p>
        </p:txBody>
      </p:sp>
    </p:spTree>
    <p:extLst>
      <p:ext uri="{BB962C8B-B14F-4D97-AF65-F5344CB8AC3E}">
        <p14:creationId xmlns:p14="http://schemas.microsoft.com/office/powerpoint/2010/main" val="31469751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Plain tex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0" y="1"/>
            <a:ext cx="12192000" cy="1232898"/>
          </a:xfrm>
        </p:spPr>
        <p:txBody>
          <a:bodyPr lIns="393192" tIns="393192" bIns="91440">
            <a:normAutofit/>
          </a:bodyPr>
          <a:lstStyle>
            <a:lvl1pPr marL="0" indent="0">
              <a:buNone/>
              <a:defRPr sz="4400">
                <a:solidFill>
                  <a:srgbClr val="505050"/>
                </a:solidFill>
              </a:defRPr>
            </a:lvl1pPr>
          </a:lstStyle>
          <a:p>
            <a:pPr lvl="0"/>
            <a:r>
              <a:rPr lang="en-US" dirty="0"/>
              <a:t>Title (Optional)</a:t>
            </a:r>
          </a:p>
        </p:txBody>
      </p:sp>
      <p:sp>
        <p:nvSpPr>
          <p:cNvPr id="8" name="Text Placeholder 7"/>
          <p:cNvSpPr>
            <a:spLocks noGrp="1"/>
          </p:cNvSpPr>
          <p:nvPr>
            <p:ph type="body" sz="quarter" idx="11" hasCustomPrompt="1"/>
          </p:nvPr>
        </p:nvSpPr>
        <p:spPr>
          <a:xfrm>
            <a:off x="0" y="1243014"/>
            <a:ext cx="12192000" cy="904286"/>
          </a:xfrm>
        </p:spPr>
        <p:txBody>
          <a:bodyPr lIns="393192" bIns="91440"/>
          <a:lstStyle>
            <a:lvl1pPr marL="0" indent="0">
              <a:buNone/>
              <a:defRPr>
                <a:solidFill>
                  <a:schemeClr val="accent2"/>
                </a:solidFill>
              </a:defRPr>
            </a:lvl1pPr>
            <a:lvl2pPr marL="457025" indent="0">
              <a:buNone/>
              <a:defRPr/>
            </a:lvl2pPr>
          </a:lstStyle>
          <a:p>
            <a:pPr lvl="0"/>
            <a:r>
              <a:rPr lang="en-US" dirty="0"/>
              <a:t>Subtitle (Optional)</a:t>
            </a:r>
          </a:p>
        </p:txBody>
      </p:sp>
      <p:sp>
        <p:nvSpPr>
          <p:cNvPr id="10" name="Text Placeholder 9"/>
          <p:cNvSpPr>
            <a:spLocks noGrp="1"/>
          </p:cNvSpPr>
          <p:nvPr>
            <p:ph type="body" sz="quarter" idx="12" hasCustomPrompt="1"/>
          </p:nvPr>
        </p:nvSpPr>
        <p:spPr>
          <a:xfrm>
            <a:off x="0" y="2157415"/>
            <a:ext cx="12192000" cy="4700587"/>
          </a:xfrm>
        </p:spPr>
        <p:txBody>
          <a:bodyPr lIns="393192" tIns="91440" bIns="91440">
            <a:normAutofit/>
          </a:bodyPr>
          <a:lstStyle>
            <a:lvl1pPr marL="0" indent="0">
              <a:buNone/>
              <a:defRPr sz="2000">
                <a:solidFill>
                  <a:schemeClr val="tx1"/>
                </a:solidFill>
              </a:defRPr>
            </a:lvl1pPr>
          </a:lstStyle>
          <a:p>
            <a:pPr lvl="0"/>
            <a:r>
              <a:rPr lang="en-US" dirty="0"/>
              <a:t>Body copy</a:t>
            </a:r>
          </a:p>
        </p:txBody>
      </p:sp>
    </p:spTree>
    <p:extLst>
      <p:ext uri="{BB962C8B-B14F-4D97-AF65-F5344CB8AC3E}">
        <p14:creationId xmlns:p14="http://schemas.microsoft.com/office/powerpoint/2010/main" val="37800523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Plain tex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0" y="1"/>
            <a:ext cx="12192000" cy="1232898"/>
          </a:xfrm>
        </p:spPr>
        <p:txBody>
          <a:bodyPr lIns="393192" tIns="393192" bIns="91440">
            <a:normAutofit/>
          </a:bodyPr>
          <a:lstStyle>
            <a:lvl1pPr marL="0" indent="0">
              <a:buNone/>
              <a:defRPr sz="4400">
                <a:solidFill>
                  <a:srgbClr val="505050"/>
                </a:solidFill>
              </a:defRPr>
            </a:lvl1pPr>
          </a:lstStyle>
          <a:p>
            <a:pPr lvl="0"/>
            <a:r>
              <a:rPr lang="en-US" dirty="0"/>
              <a:t>Title (Optional)</a:t>
            </a:r>
          </a:p>
        </p:txBody>
      </p:sp>
      <p:sp>
        <p:nvSpPr>
          <p:cNvPr id="8" name="Text Placeholder 7"/>
          <p:cNvSpPr>
            <a:spLocks noGrp="1"/>
          </p:cNvSpPr>
          <p:nvPr>
            <p:ph type="body" sz="quarter" idx="11" hasCustomPrompt="1"/>
          </p:nvPr>
        </p:nvSpPr>
        <p:spPr>
          <a:xfrm>
            <a:off x="0" y="1243014"/>
            <a:ext cx="12192000" cy="904286"/>
          </a:xfrm>
        </p:spPr>
        <p:txBody>
          <a:bodyPr lIns="393192" bIns="91440"/>
          <a:lstStyle>
            <a:lvl1pPr marL="0" indent="0">
              <a:buNone/>
              <a:defRPr>
                <a:solidFill>
                  <a:schemeClr val="accent3"/>
                </a:solidFill>
              </a:defRPr>
            </a:lvl1pPr>
            <a:lvl2pPr marL="457025" indent="0">
              <a:buNone/>
              <a:defRPr/>
            </a:lvl2pPr>
          </a:lstStyle>
          <a:p>
            <a:pPr lvl="0"/>
            <a:r>
              <a:rPr lang="en-US" dirty="0"/>
              <a:t>Subtitle (Optional)</a:t>
            </a:r>
          </a:p>
        </p:txBody>
      </p:sp>
      <p:sp>
        <p:nvSpPr>
          <p:cNvPr id="10" name="Text Placeholder 9"/>
          <p:cNvSpPr>
            <a:spLocks noGrp="1"/>
          </p:cNvSpPr>
          <p:nvPr>
            <p:ph type="body" sz="quarter" idx="12" hasCustomPrompt="1"/>
          </p:nvPr>
        </p:nvSpPr>
        <p:spPr>
          <a:xfrm>
            <a:off x="0" y="2157415"/>
            <a:ext cx="12192000" cy="4700587"/>
          </a:xfrm>
        </p:spPr>
        <p:txBody>
          <a:bodyPr lIns="393192" tIns="91440" bIns="91440">
            <a:normAutofit/>
          </a:bodyPr>
          <a:lstStyle>
            <a:lvl1pPr marL="0" indent="0">
              <a:buNone/>
              <a:defRPr sz="2000">
                <a:solidFill>
                  <a:schemeClr val="tx1"/>
                </a:solidFill>
              </a:defRPr>
            </a:lvl1pPr>
          </a:lstStyle>
          <a:p>
            <a:pPr lvl="0"/>
            <a:r>
              <a:rPr lang="en-US" dirty="0"/>
              <a:t>Body copy</a:t>
            </a:r>
          </a:p>
        </p:txBody>
      </p:sp>
    </p:spTree>
    <p:extLst>
      <p:ext uri="{BB962C8B-B14F-4D97-AF65-F5344CB8AC3E}">
        <p14:creationId xmlns:p14="http://schemas.microsoft.com/office/powerpoint/2010/main" val="41538249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Plain tex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0" y="1"/>
            <a:ext cx="12192000" cy="1232898"/>
          </a:xfrm>
        </p:spPr>
        <p:txBody>
          <a:bodyPr lIns="393192" tIns="393192" bIns="91440">
            <a:normAutofit/>
          </a:bodyPr>
          <a:lstStyle>
            <a:lvl1pPr marL="0" indent="0">
              <a:buNone/>
              <a:defRPr sz="4400">
                <a:solidFill>
                  <a:srgbClr val="505050"/>
                </a:solidFill>
              </a:defRPr>
            </a:lvl1pPr>
          </a:lstStyle>
          <a:p>
            <a:pPr lvl="0"/>
            <a:r>
              <a:rPr lang="en-US" dirty="0"/>
              <a:t>Title (Optional)</a:t>
            </a:r>
          </a:p>
        </p:txBody>
      </p:sp>
      <p:sp>
        <p:nvSpPr>
          <p:cNvPr id="8" name="Text Placeholder 7"/>
          <p:cNvSpPr>
            <a:spLocks noGrp="1"/>
          </p:cNvSpPr>
          <p:nvPr>
            <p:ph type="body" sz="quarter" idx="11" hasCustomPrompt="1"/>
          </p:nvPr>
        </p:nvSpPr>
        <p:spPr>
          <a:xfrm>
            <a:off x="0" y="1243014"/>
            <a:ext cx="12192000" cy="904286"/>
          </a:xfrm>
        </p:spPr>
        <p:txBody>
          <a:bodyPr lIns="393192" bIns="91440"/>
          <a:lstStyle>
            <a:lvl1pPr marL="0" indent="0">
              <a:buNone/>
              <a:defRPr>
                <a:solidFill>
                  <a:schemeClr val="accent4"/>
                </a:solidFill>
              </a:defRPr>
            </a:lvl1pPr>
            <a:lvl2pPr marL="457025" indent="0">
              <a:buNone/>
              <a:defRPr/>
            </a:lvl2pPr>
          </a:lstStyle>
          <a:p>
            <a:pPr lvl="0"/>
            <a:r>
              <a:rPr lang="en-US" dirty="0"/>
              <a:t>Subtitle (Optional)</a:t>
            </a:r>
          </a:p>
        </p:txBody>
      </p:sp>
      <p:sp>
        <p:nvSpPr>
          <p:cNvPr id="10" name="Text Placeholder 9"/>
          <p:cNvSpPr>
            <a:spLocks noGrp="1"/>
          </p:cNvSpPr>
          <p:nvPr>
            <p:ph type="body" sz="quarter" idx="12" hasCustomPrompt="1"/>
          </p:nvPr>
        </p:nvSpPr>
        <p:spPr>
          <a:xfrm>
            <a:off x="0" y="2157415"/>
            <a:ext cx="12192000" cy="4700587"/>
          </a:xfrm>
        </p:spPr>
        <p:txBody>
          <a:bodyPr lIns="393192" tIns="91440" bIns="91440">
            <a:normAutofit/>
          </a:bodyPr>
          <a:lstStyle>
            <a:lvl1pPr marL="0" indent="0">
              <a:buNone/>
              <a:defRPr sz="2000">
                <a:solidFill>
                  <a:schemeClr val="tx1"/>
                </a:solidFill>
              </a:defRPr>
            </a:lvl1pPr>
          </a:lstStyle>
          <a:p>
            <a:pPr lvl="0"/>
            <a:r>
              <a:rPr lang="en-US" dirty="0"/>
              <a:t>Body copy</a:t>
            </a:r>
          </a:p>
        </p:txBody>
      </p:sp>
    </p:spTree>
    <p:extLst>
      <p:ext uri="{BB962C8B-B14F-4D97-AF65-F5344CB8AC3E}">
        <p14:creationId xmlns:p14="http://schemas.microsoft.com/office/powerpoint/2010/main" val="37670107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Plain tex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0" y="1"/>
            <a:ext cx="12192000" cy="1232898"/>
          </a:xfrm>
        </p:spPr>
        <p:txBody>
          <a:bodyPr lIns="393192" tIns="393192" bIns="91440">
            <a:normAutofit/>
          </a:bodyPr>
          <a:lstStyle>
            <a:lvl1pPr marL="0" indent="0">
              <a:buNone/>
              <a:defRPr sz="4400">
                <a:solidFill>
                  <a:srgbClr val="505050"/>
                </a:solidFill>
              </a:defRPr>
            </a:lvl1pPr>
          </a:lstStyle>
          <a:p>
            <a:pPr lvl="0"/>
            <a:r>
              <a:rPr lang="en-US" dirty="0"/>
              <a:t>Title (Optional)</a:t>
            </a:r>
          </a:p>
        </p:txBody>
      </p:sp>
      <p:sp>
        <p:nvSpPr>
          <p:cNvPr id="8" name="Text Placeholder 7"/>
          <p:cNvSpPr>
            <a:spLocks noGrp="1"/>
          </p:cNvSpPr>
          <p:nvPr>
            <p:ph type="body" sz="quarter" idx="11" hasCustomPrompt="1"/>
          </p:nvPr>
        </p:nvSpPr>
        <p:spPr>
          <a:xfrm>
            <a:off x="0" y="1243014"/>
            <a:ext cx="12192000" cy="904286"/>
          </a:xfrm>
        </p:spPr>
        <p:txBody>
          <a:bodyPr lIns="393192" bIns="91440"/>
          <a:lstStyle>
            <a:lvl1pPr marL="0" indent="0">
              <a:buNone/>
              <a:defRPr>
                <a:solidFill>
                  <a:schemeClr val="accent5"/>
                </a:solidFill>
              </a:defRPr>
            </a:lvl1pPr>
            <a:lvl2pPr marL="457025" indent="0">
              <a:buNone/>
              <a:defRPr/>
            </a:lvl2pPr>
          </a:lstStyle>
          <a:p>
            <a:pPr lvl="0"/>
            <a:r>
              <a:rPr lang="en-US" dirty="0"/>
              <a:t>Subtitle (Optional)</a:t>
            </a:r>
          </a:p>
        </p:txBody>
      </p:sp>
      <p:sp>
        <p:nvSpPr>
          <p:cNvPr id="10" name="Text Placeholder 9"/>
          <p:cNvSpPr>
            <a:spLocks noGrp="1"/>
          </p:cNvSpPr>
          <p:nvPr>
            <p:ph type="body" sz="quarter" idx="12" hasCustomPrompt="1"/>
          </p:nvPr>
        </p:nvSpPr>
        <p:spPr>
          <a:xfrm>
            <a:off x="0" y="2157415"/>
            <a:ext cx="12192000" cy="4700587"/>
          </a:xfrm>
        </p:spPr>
        <p:txBody>
          <a:bodyPr lIns="393192" tIns="91440" bIns="91440">
            <a:normAutofit/>
          </a:bodyPr>
          <a:lstStyle>
            <a:lvl1pPr marL="0" indent="0">
              <a:buNone/>
              <a:defRPr sz="2000">
                <a:solidFill>
                  <a:schemeClr val="tx1"/>
                </a:solidFill>
              </a:defRPr>
            </a:lvl1pPr>
          </a:lstStyle>
          <a:p>
            <a:pPr lvl="0"/>
            <a:r>
              <a:rPr lang="en-US" dirty="0"/>
              <a:t>Body copy</a:t>
            </a:r>
          </a:p>
        </p:txBody>
      </p:sp>
    </p:spTree>
    <p:extLst>
      <p:ext uri="{BB962C8B-B14F-4D97-AF65-F5344CB8AC3E}">
        <p14:creationId xmlns:p14="http://schemas.microsoft.com/office/powerpoint/2010/main" val="27720665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sub-title only ">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0" y="1"/>
            <a:ext cx="12192000" cy="1232898"/>
          </a:xfrm>
        </p:spPr>
        <p:txBody>
          <a:bodyPr lIns="393192" tIns="393192" bIns="91440">
            <a:normAutofit/>
          </a:bodyPr>
          <a:lstStyle>
            <a:lvl1pPr marL="0" indent="0">
              <a:buNone/>
              <a:defRPr sz="4400">
                <a:solidFill>
                  <a:srgbClr val="505050"/>
                </a:solidFill>
              </a:defRPr>
            </a:lvl1pPr>
          </a:lstStyle>
          <a:p>
            <a:pPr lvl="0"/>
            <a:r>
              <a:rPr lang="en-US" dirty="0"/>
              <a:t>Title</a:t>
            </a:r>
          </a:p>
        </p:txBody>
      </p:sp>
      <p:sp>
        <p:nvSpPr>
          <p:cNvPr id="8" name="Text Placeholder 7"/>
          <p:cNvSpPr>
            <a:spLocks noGrp="1"/>
          </p:cNvSpPr>
          <p:nvPr>
            <p:ph type="body" sz="quarter" idx="11" hasCustomPrompt="1"/>
          </p:nvPr>
        </p:nvSpPr>
        <p:spPr>
          <a:xfrm>
            <a:off x="0" y="1243014"/>
            <a:ext cx="12192000" cy="904286"/>
          </a:xfrm>
        </p:spPr>
        <p:txBody>
          <a:bodyPr lIns="393192" bIns="91440"/>
          <a:lstStyle>
            <a:lvl1pPr marL="0" indent="0">
              <a:buNone/>
              <a:defRPr>
                <a:solidFill>
                  <a:schemeClr val="tx2"/>
                </a:solidFill>
              </a:defRPr>
            </a:lvl1pPr>
            <a:lvl2pPr marL="457025" indent="0">
              <a:buNone/>
              <a:defRPr/>
            </a:lvl2pPr>
          </a:lstStyle>
          <a:p>
            <a:pPr lvl="0"/>
            <a:r>
              <a:rPr lang="en-US" dirty="0"/>
              <a:t>Subtitle</a:t>
            </a:r>
          </a:p>
        </p:txBody>
      </p:sp>
    </p:spTree>
    <p:extLst>
      <p:ext uri="{BB962C8B-B14F-4D97-AF65-F5344CB8AC3E}">
        <p14:creationId xmlns:p14="http://schemas.microsoft.com/office/powerpoint/2010/main" val="8959060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itle/sub-title only ">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0" y="1"/>
            <a:ext cx="12192000" cy="1232898"/>
          </a:xfrm>
        </p:spPr>
        <p:txBody>
          <a:bodyPr lIns="393192" tIns="393192" bIns="91440">
            <a:normAutofit/>
          </a:bodyPr>
          <a:lstStyle>
            <a:lvl1pPr marL="0" indent="0">
              <a:buNone/>
              <a:defRPr sz="4400">
                <a:solidFill>
                  <a:srgbClr val="505050"/>
                </a:solidFill>
              </a:defRPr>
            </a:lvl1pPr>
          </a:lstStyle>
          <a:p>
            <a:pPr lvl="0"/>
            <a:r>
              <a:rPr lang="en-US" dirty="0"/>
              <a:t>Title</a:t>
            </a:r>
          </a:p>
        </p:txBody>
      </p:sp>
      <p:sp>
        <p:nvSpPr>
          <p:cNvPr id="8" name="Text Placeholder 7"/>
          <p:cNvSpPr>
            <a:spLocks noGrp="1"/>
          </p:cNvSpPr>
          <p:nvPr>
            <p:ph type="body" sz="quarter" idx="11" hasCustomPrompt="1"/>
          </p:nvPr>
        </p:nvSpPr>
        <p:spPr>
          <a:xfrm>
            <a:off x="0" y="1243014"/>
            <a:ext cx="12192000" cy="904286"/>
          </a:xfrm>
        </p:spPr>
        <p:txBody>
          <a:bodyPr lIns="393192" bIns="91440"/>
          <a:lstStyle>
            <a:lvl1pPr marL="0" indent="0">
              <a:buNone/>
              <a:defRPr>
                <a:solidFill>
                  <a:schemeClr val="accent2"/>
                </a:solidFill>
              </a:defRPr>
            </a:lvl1pPr>
            <a:lvl2pPr marL="457025" indent="0">
              <a:buNone/>
              <a:defRPr/>
            </a:lvl2pPr>
          </a:lstStyle>
          <a:p>
            <a:pPr lvl="0"/>
            <a:r>
              <a:rPr lang="en-US" dirty="0"/>
              <a:t>Subtitle</a:t>
            </a:r>
          </a:p>
        </p:txBody>
      </p:sp>
    </p:spTree>
    <p:extLst>
      <p:ext uri="{BB962C8B-B14F-4D97-AF65-F5344CB8AC3E}">
        <p14:creationId xmlns:p14="http://schemas.microsoft.com/office/powerpoint/2010/main" val="1683714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75926818"/>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Title/sub-title only ">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0" y="1"/>
            <a:ext cx="12192000" cy="1232898"/>
          </a:xfrm>
        </p:spPr>
        <p:txBody>
          <a:bodyPr lIns="393192" tIns="393192" bIns="91440">
            <a:normAutofit/>
          </a:bodyPr>
          <a:lstStyle>
            <a:lvl1pPr marL="0" indent="0">
              <a:buNone/>
              <a:defRPr sz="4400">
                <a:solidFill>
                  <a:srgbClr val="505050"/>
                </a:solidFill>
              </a:defRPr>
            </a:lvl1pPr>
          </a:lstStyle>
          <a:p>
            <a:pPr lvl="0"/>
            <a:r>
              <a:rPr lang="en-US" dirty="0"/>
              <a:t>Title</a:t>
            </a:r>
          </a:p>
        </p:txBody>
      </p:sp>
      <p:sp>
        <p:nvSpPr>
          <p:cNvPr id="8" name="Text Placeholder 7"/>
          <p:cNvSpPr>
            <a:spLocks noGrp="1"/>
          </p:cNvSpPr>
          <p:nvPr>
            <p:ph type="body" sz="quarter" idx="11" hasCustomPrompt="1"/>
          </p:nvPr>
        </p:nvSpPr>
        <p:spPr>
          <a:xfrm>
            <a:off x="0" y="1243014"/>
            <a:ext cx="12192000" cy="904286"/>
          </a:xfrm>
        </p:spPr>
        <p:txBody>
          <a:bodyPr lIns="393192" bIns="91440"/>
          <a:lstStyle>
            <a:lvl1pPr marL="0" indent="0">
              <a:buNone/>
              <a:defRPr>
                <a:solidFill>
                  <a:schemeClr val="accent3"/>
                </a:solidFill>
              </a:defRPr>
            </a:lvl1pPr>
            <a:lvl2pPr marL="457025" indent="0">
              <a:buNone/>
              <a:defRPr/>
            </a:lvl2pPr>
          </a:lstStyle>
          <a:p>
            <a:pPr lvl="0"/>
            <a:r>
              <a:rPr lang="en-US" dirty="0"/>
              <a:t>Subtitle</a:t>
            </a:r>
          </a:p>
        </p:txBody>
      </p:sp>
    </p:spTree>
    <p:extLst>
      <p:ext uri="{BB962C8B-B14F-4D97-AF65-F5344CB8AC3E}">
        <p14:creationId xmlns:p14="http://schemas.microsoft.com/office/powerpoint/2010/main" val="29860471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Title/sub-title only ">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0" y="1"/>
            <a:ext cx="12192000" cy="1232898"/>
          </a:xfrm>
        </p:spPr>
        <p:txBody>
          <a:bodyPr lIns="393192" tIns="393192" bIns="91440">
            <a:normAutofit/>
          </a:bodyPr>
          <a:lstStyle>
            <a:lvl1pPr marL="0" indent="0">
              <a:buNone/>
              <a:defRPr sz="4400">
                <a:solidFill>
                  <a:srgbClr val="505050"/>
                </a:solidFill>
              </a:defRPr>
            </a:lvl1pPr>
          </a:lstStyle>
          <a:p>
            <a:pPr lvl="0"/>
            <a:r>
              <a:rPr lang="en-US" dirty="0"/>
              <a:t>Title</a:t>
            </a:r>
          </a:p>
        </p:txBody>
      </p:sp>
      <p:sp>
        <p:nvSpPr>
          <p:cNvPr id="8" name="Text Placeholder 7"/>
          <p:cNvSpPr>
            <a:spLocks noGrp="1"/>
          </p:cNvSpPr>
          <p:nvPr>
            <p:ph type="body" sz="quarter" idx="11" hasCustomPrompt="1"/>
          </p:nvPr>
        </p:nvSpPr>
        <p:spPr>
          <a:xfrm>
            <a:off x="0" y="1243014"/>
            <a:ext cx="12192000" cy="904286"/>
          </a:xfrm>
        </p:spPr>
        <p:txBody>
          <a:bodyPr lIns="393192" bIns="91440"/>
          <a:lstStyle>
            <a:lvl1pPr marL="0" indent="0">
              <a:buNone/>
              <a:defRPr>
                <a:solidFill>
                  <a:schemeClr val="accent4"/>
                </a:solidFill>
              </a:defRPr>
            </a:lvl1pPr>
            <a:lvl2pPr marL="457025" indent="0">
              <a:buNone/>
              <a:defRPr/>
            </a:lvl2pPr>
          </a:lstStyle>
          <a:p>
            <a:pPr lvl="0"/>
            <a:r>
              <a:rPr lang="en-US" dirty="0"/>
              <a:t>Subtitle</a:t>
            </a:r>
          </a:p>
        </p:txBody>
      </p:sp>
    </p:spTree>
    <p:extLst>
      <p:ext uri="{BB962C8B-B14F-4D97-AF65-F5344CB8AC3E}">
        <p14:creationId xmlns:p14="http://schemas.microsoft.com/office/powerpoint/2010/main" val="37976015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Title/sub-title only ">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0" y="1"/>
            <a:ext cx="12192000" cy="1232898"/>
          </a:xfrm>
        </p:spPr>
        <p:txBody>
          <a:bodyPr lIns="393192" tIns="393192" bIns="91440">
            <a:normAutofit/>
          </a:bodyPr>
          <a:lstStyle>
            <a:lvl1pPr marL="0" indent="0">
              <a:buNone/>
              <a:defRPr sz="4400">
                <a:solidFill>
                  <a:srgbClr val="505050"/>
                </a:solidFill>
              </a:defRPr>
            </a:lvl1pPr>
          </a:lstStyle>
          <a:p>
            <a:pPr lvl="0"/>
            <a:r>
              <a:rPr lang="en-US" dirty="0"/>
              <a:t>Title</a:t>
            </a:r>
          </a:p>
        </p:txBody>
      </p:sp>
      <p:sp>
        <p:nvSpPr>
          <p:cNvPr id="8" name="Text Placeholder 7"/>
          <p:cNvSpPr>
            <a:spLocks noGrp="1"/>
          </p:cNvSpPr>
          <p:nvPr>
            <p:ph type="body" sz="quarter" idx="11" hasCustomPrompt="1"/>
          </p:nvPr>
        </p:nvSpPr>
        <p:spPr>
          <a:xfrm>
            <a:off x="0" y="1243014"/>
            <a:ext cx="12192000" cy="904286"/>
          </a:xfrm>
        </p:spPr>
        <p:txBody>
          <a:bodyPr lIns="393192" bIns="91440"/>
          <a:lstStyle>
            <a:lvl1pPr marL="0" indent="0">
              <a:buNone/>
              <a:defRPr>
                <a:solidFill>
                  <a:schemeClr val="accent5"/>
                </a:solidFill>
              </a:defRPr>
            </a:lvl1pPr>
            <a:lvl2pPr marL="457025" indent="0">
              <a:buNone/>
              <a:defRPr/>
            </a:lvl2pPr>
          </a:lstStyle>
          <a:p>
            <a:pPr lvl="0"/>
            <a:r>
              <a:rPr lang="en-US" dirty="0"/>
              <a:t>Subtitle</a:t>
            </a:r>
          </a:p>
        </p:txBody>
      </p:sp>
    </p:spTree>
    <p:extLst>
      <p:ext uri="{BB962C8B-B14F-4D97-AF65-F5344CB8AC3E}">
        <p14:creationId xmlns:p14="http://schemas.microsoft.com/office/powerpoint/2010/main" val="10490513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Title/sub-title pillar color background stripe ">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0" y="1"/>
            <a:ext cx="7515922" cy="1232898"/>
          </a:xfrm>
        </p:spPr>
        <p:txBody>
          <a:bodyPr lIns="393192" tIns="393192" bIns="91440">
            <a:normAutofit/>
          </a:bodyPr>
          <a:lstStyle>
            <a:lvl1pPr marL="0" indent="0">
              <a:buNone/>
              <a:defRPr sz="4400">
                <a:solidFill>
                  <a:srgbClr val="505050"/>
                </a:solidFill>
              </a:defRPr>
            </a:lvl1pPr>
          </a:lstStyle>
          <a:p>
            <a:pPr lvl="0"/>
            <a:r>
              <a:rPr lang="en-US" dirty="0"/>
              <a:t>Title</a:t>
            </a:r>
          </a:p>
        </p:txBody>
      </p:sp>
      <p:sp>
        <p:nvSpPr>
          <p:cNvPr id="8" name="Text Placeholder 7"/>
          <p:cNvSpPr>
            <a:spLocks noGrp="1"/>
          </p:cNvSpPr>
          <p:nvPr>
            <p:ph type="body" sz="quarter" idx="11" hasCustomPrompt="1"/>
          </p:nvPr>
        </p:nvSpPr>
        <p:spPr>
          <a:xfrm>
            <a:off x="0" y="1243014"/>
            <a:ext cx="7515922" cy="904286"/>
          </a:xfrm>
        </p:spPr>
        <p:txBody>
          <a:bodyPr lIns="393192" bIns="91440"/>
          <a:lstStyle>
            <a:lvl1pPr marL="0" indent="0">
              <a:buNone/>
              <a:defRPr>
                <a:solidFill>
                  <a:schemeClr val="tx2"/>
                </a:solidFill>
              </a:defRPr>
            </a:lvl1pPr>
            <a:lvl2pPr marL="457025" indent="0">
              <a:buNone/>
              <a:defRPr/>
            </a:lvl2pPr>
          </a:lstStyle>
          <a:p>
            <a:pPr lvl="0"/>
            <a:r>
              <a:rPr lang="en-US" dirty="0"/>
              <a:t>Subtitle</a:t>
            </a:r>
          </a:p>
        </p:txBody>
      </p:sp>
      <p:sp>
        <p:nvSpPr>
          <p:cNvPr id="4" name="Rectangle 3"/>
          <p:cNvSpPr/>
          <p:nvPr userDrawn="1"/>
        </p:nvSpPr>
        <p:spPr bwMode="auto">
          <a:xfrm>
            <a:off x="8077200" y="0"/>
            <a:ext cx="41148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4561130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7_Title/sub-title pillar color background stripe ">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2" y="1"/>
            <a:ext cx="7516368" cy="1232898"/>
          </a:xfrm>
        </p:spPr>
        <p:txBody>
          <a:bodyPr lIns="393192" tIns="393192" bIns="91440">
            <a:normAutofit/>
          </a:bodyPr>
          <a:lstStyle>
            <a:lvl1pPr marL="0" indent="0">
              <a:buNone/>
              <a:defRPr sz="4400">
                <a:solidFill>
                  <a:srgbClr val="505050"/>
                </a:solidFill>
              </a:defRPr>
            </a:lvl1pPr>
          </a:lstStyle>
          <a:p>
            <a:pPr lvl="0"/>
            <a:r>
              <a:rPr lang="en-US" dirty="0"/>
              <a:t>Title</a:t>
            </a:r>
          </a:p>
        </p:txBody>
      </p:sp>
      <p:sp>
        <p:nvSpPr>
          <p:cNvPr id="8" name="Text Placeholder 7"/>
          <p:cNvSpPr>
            <a:spLocks noGrp="1"/>
          </p:cNvSpPr>
          <p:nvPr>
            <p:ph type="body" sz="quarter" idx="11" hasCustomPrompt="1"/>
          </p:nvPr>
        </p:nvSpPr>
        <p:spPr>
          <a:xfrm>
            <a:off x="2" y="1243014"/>
            <a:ext cx="7516368" cy="904286"/>
          </a:xfrm>
        </p:spPr>
        <p:txBody>
          <a:bodyPr lIns="393192" bIns="91440"/>
          <a:lstStyle>
            <a:lvl1pPr marL="0" indent="0">
              <a:buNone/>
              <a:defRPr>
                <a:solidFill>
                  <a:schemeClr val="accent2"/>
                </a:solidFill>
              </a:defRPr>
            </a:lvl1pPr>
            <a:lvl2pPr marL="457025" indent="0">
              <a:buNone/>
              <a:defRPr/>
            </a:lvl2pPr>
          </a:lstStyle>
          <a:p>
            <a:pPr lvl="0"/>
            <a:r>
              <a:rPr lang="en-US" dirty="0"/>
              <a:t>Subtitle</a:t>
            </a:r>
          </a:p>
        </p:txBody>
      </p:sp>
      <p:sp>
        <p:nvSpPr>
          <p:cNvPr id="4" name="Rectangle 3"/>
          <p:cNvSpPr/>
          <p:nvPr userDrawn="1"/>
        </p:nvSpPr>
        <p:spPr bwMode="auto">
          <a:xfrm>
            <a:off x="8077200" y="0"/>
            <a:ext cx="4114800" cy="68580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1098211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8_Title/sub-title pillar color background stripe ">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2" y="1"/>
            <a:ext cx="7516368" cy="1232898"/>
          </a:xfrm>
        </p:spPr>
        <p:txBody>
          <a:bodyPr lIns="393192" tIns="393192" bIns="91440">
            <a:normAutofit/>
          </a:bodyPr>
          <a:lstStyle>
            <a:lvl1pPr marL="0" indent="0">
              <a:buNone/>
              <a:defRPr sz="4400">
                <a:solidFill>
                  <a:srgbClr val="505050"/>
                </a:solidFill>
              </a:defRPr>
            </a:lvl1pPr>
          </a:lstStyle>
          <a:p>
            <a:pPr lvl="0"/>
            <a:r>
              <a:rPr lang="en-US" dirty="0"/>
              <a:t>Title</a:t>
            </a:r>
          </a:p>
        </p:txBody>
      </p:sp>
      <p:sp>
        <p:nvSpPr>
          <p:cNvPr id="8" name="Text Placeholder 7"/>
          <p:cNvSpPr>
            <a:spLocks noGrp="1"/>
          </p:cNvSpPr>
          <p:nvPr>
            <p:ph type="body" sz="quarter" idx="11" hasCustomPrompt="1"/>
          </p:nvPr>
        </p:nvSpPr>
        <p:spPr>
          <a:xfrm>
            <a:off x="2" y="1243014"/>
            <a:ext cx="7516368" cy="904286"/>
          </a:xfrm>
        </p:spPr>
        <p:txBody>
          <a:bodyPr lIns="393192" bIns="91440"/>
          <a:lstStyle>
            <a:lvl1pPr marL="0" indent="0">
              <a:buNone/>
              <a:defRPr>
                <a:solidFill>
                  <a:schemeClr val="accent3"/>
                </a:solidFill>
              </a:defRPr>
            </a:lvl1pPr>
            <a:lvl2pPr marL="457025" indent="0">
              <a:buNone/>
              <a:defRPr/>
            </a:lvl2pPr>
          </a:lstStyle>
          <a:p>
            <a:pPr lvl="0"/>
            <a:r>
              <a:rPr lang="en-US" dirty="0"/>
              <a:t>Subtitle</a:t>
            </a:r>
          </a:p>
        </p:txBody>
      </p:sp>
      <p:sp>
        <p:nvSpPr>
          <p:cNvPr id="4" name="Rectangle 3"/>
          <p:cNvSpPr/>
          <p:nvPr userDrawn="1"/>
        </p:nvSpPr>
        <p:spPr bwMode="auto">
          <a:xfrm>
            <a:off x="8077200" y="0"/>
            <a:ext cx="4114800" cy="685800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6510884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9_Title/sub-title pillar color background stripe ">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2" y="1"/>
            <a:ext cx="7516368" cy="1232898"/>
          </a:xfrm>
        </p:spPr>
        <p:txBody>
          <a:bodyPr lIns="393192" tIns="393192" bIns="91440">
            <a:normAutofit/>
          </a:bodyPr>
          <a:lstStyle>
            <a:lvl1pPr marL="0" indent="0">
              <a:buNone/>
              <a:defRPr sz="4400">
                <a:solidFill>
                  <a:srgbClr val="505050"/>
                </a:solidFill>
              </a:defRPr>
            </a:lvl1pPr>
          </a:lstStyle>
          <a:p>
            <a:pPr lvl="0"/>
            <a:r>
              <a:rPr lang="en-US" dirty="0"/>
              <a:t>Title</a:t>
            </a:r>
          </a:p>
        </p:txBody>
      </p:sp>
      <p:sp>
        <p:nvSpPr>
          <p:cNvPr id="8" name="Text Placeholder 7"/>
          <p:cNvSpPr>
            <a:spLocks noGrp="1"/>
          </p:cNvSpPr>
          <p:nvPr>
            <p:ph type="body" sz="quarter" idx="11" hasCustomPrompt="1"/>
          </p:nvPr>
        </p:nvSpPr>
        <p:spPr>
          <a:xfrm>
            <a:off x="2" y="1243014"/>
            <a:ext cx="7516368" cy="904286"/>
          </a:xfrm>
        </p:spPr>
        <p:txBody>
          <a:bodyPr lIns="393192" bIns="91440"/>
          <a:lstStyle>
            <a:lvl1pPr marL="0" indent="0">
              <a:buNone/>
              <a:defRPr>
                <a:solidFill>
                  <a:schemeClr val="accent4"/>
                </a:solidFill>
              </a:defRPr>
            </a:lvl1pPr>
            <a:lvl2pPr marL="457025" indent="0">
              <a:buNone/>
              <a:defRPr/>
            </a:lvl2pPr>
          </a:lstStyle>
          <a:p>
            <a:pPr lvl="0"/>
            <a:r>
              <a:rPr lang="en-US" dirty="0"/>
              <a:t>Subtitle</a:t>
            </a:r>
          </a:p>
        </p:txBody>
      </p:sp>
      <p:sp>
        <p:nvSpPr>
          <p:cNvPr id="4" name="Rectangle 3"/>
          <p:cNvSpPr/>
          <p:nvPr userDrawn="1"/>
        </p:nvSpPr>
        <p:spPr bwMode="auto">
          <a:xfrm>
            <a:off x="8077200" y="0"/>
            <a:ext cx="4114800" cy="685800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4685542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0_Title/sub-title pillar color background stripe ">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2" y="1"/>
            <a:ext cx="7516368" cy="1232898"/>
          </a:xfrm>
        </p:spPr>
        <p:txBody>
          <a:bodyPr lIns="393192" tIns="393192" bIns="91440">
            <a:normAutofit/>
          </a:bodyPr>
          <a:lstStyle>
            <a:lvl1pPr marL="0" indent="0">
              <a:buNone/>
              <a:defRPr sz="4400">
                <a:solidFill>
                  <a:srgbClr val="505050"/>
                </a:solidFill>
              </a:defRPr>
            </a:lvl1pPr>
          </a:lstStyle>
          <a:p>
            <a:pPr lvl="0"/>
            <a:r>
              <a:rPr lang="en-US" dirty="0"/>
              <a:t>Title</a:t>
            </a:r>
          </a:p>
        </p:txBody>
      </p:sp>
      <p:sp>
        <p:nvSpPr>
          <p:cNvPr id="8" name="Text Placeholder 7"/>
          <p:cNvSpPr>
            <a:spLocks noGrp="1"/>
          </p:cNvSpPr>
          <p:nvPr>
            <p:ph type="body" sz="quarter" idx="11" hasCustomPrompt="1"/>
          </p:nvPr>
        </p:nvSpPr>
        <p:spPr>
          <a:xfrm>
            <a:off x="2" y="1243014"/>
            <a:ext cx="7516368" cy="904286"/>
          </a:xfrm>
        </p:spPr>
        <p:txBody>
          <a:bodyPr lIns="393192" bIns="91440"/>
          <a:lstStyle>
            <a:lvl1pPr marL="0" indent="0">
              <a:buNone/>
              <a:defRPr>
                <a:solidFill>
                  <a:schemeClr val="accent5"/>
                </a:solidFill>
              </a:defRPr>
            </a:lvl1pPr>
            <a:lvl2pPr marL="457025" indent="0">
              <a:buNone/>
              <a:defRPr/>
            </a:lvl2pPr>
          </a:lstStyle>
          <a:p>
            <a:pPr lvl="0"/>
            <a:r>
              <a:rPr lang="en-US" dirty="0"/>
              <a:t>Subtitle</a:t>
            </a:r>
          </a:p>
        </p:txBody>
      </p:sp>
      <p:sp>
        <p:nvSpPr>
          <p:cNvPr id="4" name="Rectangle 3"/>
          <p:cNvSpPr/>
          <p:nvPr userDrawn="1"/>
        </p:nvSpPr>
        <p:spPr bwMode="auto">
          <a:xfrm>
            <a:off x="8077200" y="0"/>
            <a:ext cx="4114800" cy="68580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3697661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1_Title/sub-title illu">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0" y="1"/>
            <a:ext cx="7515922" cy="1232898"/>
          </a:xfrm>
        </p:spPr>
        <p:txBody>
          <a:bodyPr lIns="393192" tIns="393192" bIns="91440">
            <a:normAutofit/>
          </a:bodyPr>
          <a:lstStyle>
            <a:lvl1pPr marL="0" indent="0">
              <a:buNone/>
              <a:defRPr sz="4400">
                <a:solidFill>
                  <a:srgbClr val="505050"/>
                </a:solidFill>
              </a:defRPr>
            </a:lvl1pPr>
          </a:lstStyle>
          <a:p>
            <a:pPr lvl="0"/>
            <a:r>
              <a:rPr lang="en-US" dirty="0"/>
              <a:t>Title</a:t>
            </a:r>
          </a:p>
        </p:txBody>
      </p:sp>
      <p:sp>
        <p:nvSpPr>
          <p:cNvPr id="8" name="Text Placeholder 7"/>
          <p:cNvSpPr>
            <a:spLocks noGrp="1"/>
          </p:cNvSpPr>
          <p:nvPr>
            <p:ph type="body" sz="quarter" idx="11" hasCustomPrompt="1"/>
          </p:nvPr>
        </p:nvSpPr>
        <p:spPr>
          <a:xfrm>
            <a:off x="0" y="1243014"/>
            <a:ext cx="7515922" cy="904286"/>
          </a:xfrm>
        </p:spPr>
        <p:txBody>
          <a:bodyPr lIns="393192" bIns="91440"/>
          <a:lstStyle>
            <a:lvl1pPr marL="0" indent="0">
              <a:buNone/>
              <a:defRPr>
                <a:solidFill>
                  <a:schemeClr val="tx2"/>
                </a:solidFill>
              </a:defRPr>
            </a:lvl1pPr>
            <a:lvl2pPr marL="457025" indent="0">
              <a:buNone/>
              <a:defRPr/>
            </a:lvl2pPr>
          </a:lstStyle>
          <a:p>
            <a:pPr lvl="0"/>
            <a:r>
              <a:rPr lang="en-US" dirty="0"/>
              <a:t>Subtitle</a:t>
            </a:r>
          </a:p>
        </p:txBody>
      </p:sp>
    </p:spTree>
    <p:extLst>
      <p:ext uri="{BB962C8B-B14F-4D97-AF65-F5344CB8AC3E}">
        <p14:creationId xmlns:p14="http://schemas.microsoft.com/office/powerpoint/2010/main" val="7135276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2_Title/sub-title illu">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2" y="1"/>
            <a:ext cx="7516368" cy="1232898"/>
          </a:xfrm>
        </p:spPr>
        <p:txBody>
          <a:bodyPr lIns="393192" tIns="393192" bIns="91440">
            <a:normAutofit/>
          </a:bodyPr>
          <a:lstStyle>
            <a:lvl1pPr marL="0" indent="0">
              <a:buNone/>
              <a:defRPr sz="4400">
                <a:solidFill>
                  <a:srgbClr val="505050"/>
                </a:solidFill>
              </a:defRPr>
            </a:lvl1pPr>
          </a:lstStyle>
          <a:p>
            <a:pPr lvl="0"/>
            <a:r>
              <a:rPr lang="en-US" dirty="0"/>
              <a:t>Title</a:t>
            </a:r>
          </a:p>
        </p:txBody>
      </p:sp>
      <p:sp>
        <p:nvSpPr>
          <p:cNvPr id="8" name="Text Placeholder 7"/>
          <p:cNvSpPr>
            <a:spLocks noGrp="1"/>
          </p:cNvSpPr>
          <p:nvPr>
            <p:ph type="body" sz="quarter" idx="11" hasCustomPrompt="1"/>
          </p:nvPr>
        </p:nvSpPr>
        <p:spPr>
          <a:xfrm>
            <a:off x="2" y="1243014"/>
            <a:ext cx="7516368" cy="904286"/>
          </a:xfrm>
        </p:spPr>
        <p:txBody>
          <a:bodyPr lIns="393192" bIns="91440"/>
          <a:lstStyle>
            <a:lvl1pPr marL="0" indent="0">
              <a:buNone/>
              <a:defRPr>
                <a:solidFill>
                  <a:schemeClr val="accent2"/>
                </a:solidFill>
              </a:defRPr>
            </a:lvl1pPr>
            <a:lvl2pPr marL="457025" indent="0">
              <a:buNone/>
              <a:defRPr/>
            </a:lvl2pPr>
          </a:lstStyle>
          <a:p>
            <a:pPr lvl="0"/>
            <a:r>
              <a:rPr lang="en-US" dirty="0"/>
              <a:t>Subtitle</a:t>
            </a:r>
          </a:p>
        </p:txBody>
      </p:sp>
    </p:spTree>
    <p:extLst>
      <p:ext uri="{BB962C8B-B14F-4D97-AF65-F5344CB8AC3E}">
        <p14:creationId xmlns:p14="http://schemas.microsoft.com/office/powerpoint/2010/main" val="2819105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2030"/>
          </a:xfrm>
        </p:spPr>
        <p:txBody>
          <a:bodyPr>
            <a:spAutoFit/>
          </a:bodyPr>
          <a:lstStyle>
            <a:lvl1pPr>
              <a:defRPr sz="392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73655177"/>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3_Title/sub-title illu">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2" y="1"/>
            <a:ext cx="7516368" cy="1232898"/>
          </a:xfrm>
        </p:spPr>
        <p:txBody>
          <a:bodyPr lIns="393192" tIns="393192" bIns="91440">
            <a:normAutofit/>
          </a:bodyPr>
          <a:lstStyle>
            <a:lvl1pPr marL="0" indent="0">
              <a:buNone/>
              <a:defRPr sz="4400">
                <a:solidFill>
                  <a:srgbClr val="505050"/>
                </a:solidFill>
              </a:defRPr>
            </a:lvl1pPr>
          </a:lstStyle>
          <a:p>
            <a:pPr lvl="0"/>
            <a:r>
              <a:rPr lang="en-US" dirty="0"/>
              <a:t>Title</a:t>
            </a:r>
          </a:p>
        </p:txBody>
      </p:sp>
      <p:sp>
        <p:nvSpPr>
          <p:cNvPr id="8" name="Text Placeholder 7"/>
          <p:cNvSpPr>
            <a:spLocks noGrp="1"/>
          </p:cNvSpPr>
          <p:nvPr>
            <p:ph type="body" sz="quarter" idx="11" hasCustomPrompt="1"/>
          </p:nvPr>
        </p:nvSpPr>
        <p:spPr>
          <a:xfrm>
            <a:off x="2" y="1243014"/>
            <a:ext cx="7516368" cy="904286"/>
          </a:xfrm>
        </p:spPr>
        <p:txBody>
          <a:bodyPr lIns="393192" bIns="91440"/>
          <a:lstStyle>
            <a:lvl1pPr marL="0" indent="0">
              <a:buNone/>
              <a:defRPr>
                <a:solidFill>
                  <a:schemeClr val="accent3"/>
                </a:solidFill>
              </a:defRPr>
            </a:lvl1pPr>
            <a:lvl2pPr marL="457025" indent="0">
              <a:buNone/>
              <a:defRPr/>
            </a:lvl2pPr>
          </a:lstStyle>
          <a:p>
            <a:pPr lvl="0"/>
            <a:r>
              <a:rPr lang="en-US" dirty="0"/>
              <a:t>Subtitle</a:t>
            </a:r>
          </a:p>
        </p:txBody>
      </p:sp>
    </p:spTree>
    <p:extLst>
      <p:ext uri="{BB962C8B-B14F-4D97-AF65-F5344CB8AC3E}">
        <p14:creationId xmlns:p14="http://schemas.microsoft.com/office/powerpoint/2010/main" val="255500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4_Title/sub-title illu">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2" y="1"/>
            <a:ext cx="7516368" cy="1232898"/>
          </a:xfrm>
        </p:spPr>
        <p:txBody>
          <a:bodyPr lIns="393192" tIns="393192" bIns="91440">
            <a:normAutofit/>
          </a:bodyPr>
          <a:lstStyle>
            <a:lvl1pPr marL="0" indent="0">
              <a:buNone/>
              <a:defRPr sz="4400">
                <a:solidFill>
                  <a:srgbClr val="505050"/>
                </a:solidFill>
              </a:defRPr>
            </a:lvl1pPr>
          </a:lstStyle>
          <a:p>
            <a:pPr lvl="0"/>
            <a:r>
              <a:rPr lang="en-US" dirty="0"/>
              <a:t>Title</a:t>
            </a:r>
          </a:p>
        </p:txBody>
      </p:sp>
      <p:sp>
        <p:nvSpPr>
          <p:cNvPr id="8" name="Text Placeholder 7"/>
          <p:cNvSpPr>
            <a:spLocks noGrp="1"/>
          </p:cNvSpPr>
          <p:nvPr>
            <p:ph type="body" sz="quarter" idx="11" hasCustomPrompt="1"/>
          </p:nvPr>
        </p:nvSpPr>
        <p:spPr>
          <a:xfrm>
            <a:off x="2" y="1243014"/>
            <a:ext cx="7516368" cy="904286"/>
          </a:xfrm>
        </p:spPr>
        <p:txBody>
          <a:bodyPr lIns="393192" bIns="91440"/>
          <a:lstStyle>
            <a:lvl1pPr marL="0" indent="0">
              <a:buNone/>
              <a:defRPr>
                <a:solidFill>
                  <a:schemeClr val="accent4"/>
                </a:solidFill>
              </a:defRPr>
            </a:lvl1pPr>
            <a:lvl2pPr marL="457025" indent="0">
              <a:buNone/>
              <a:defRPr/>
            </a:lvl2pPr>
          </a:lstStyle>
          <a:p>
            <a:pPr lvl="0"/>
            <a:r>
              <a:rPr lang="en-US" dirty="0"/>
              <a:t>Subtitle</a:t>
            </a:r>
          </a:p>
        </p:txBody>
      </p:sp>
    </p:spTree>
    <p:extLst>
      <p:ext uri="{BB962C8B-B14F-4D97-AF65-F5344CB8AC3E}">
        <p14:creationId xmlns:p14="http://schemas.microsoft.com/office/powerpoint/2010/main" val="37516374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5_Title/sub-title illu">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2" y="1"/>
            <a:ext cx="7516368" cy="1232898"/>
          </a:xfrm>
        </p:spPr>
        <p:txBody>
          <a:bodyPr lIns="393192" tIns="393192" bIns="91440">
            <a:normAutofit/>
          </a:bodyPr>
          <a:lstStyle>
            <a:lvl1pPr marL="0" indent="0">
              <a:buNone/>
              <a:defRPr sz="4400">
                <a:solidFill>
                  <a:srgbClr val="505050"/>
                </a:solidFill>
              </a:defRPr>
            </a:lvl1pPr>
          </a:lstStyle>
          <a:p>
            <a:pPr lvl="0"/>
            <a:r>
              <a:rPr lang="en-US" dirty="0"/>
              <a:t>Title</a:t>
            </a:r>
          </a:p>
        </p:txBody>
      </p:sp>
      <p:sp>
        <p:nvSpPr>
          <p:cNvPr id="8" name="Text Placeholder 7"/>
          <p:cNvSpPr>
            <a:spLocks noGrp="1"/>
          </p:cNvSpPr>
          <p:nvPr>
            <p:ph type="body" sz="quarter" idx="11" hasCustomPrompt="1"/>
          </p:nvPr>
        </p:nvSpPr>
        <p:spPr>
          <a:xfrm>
            <a:off x="2" y="1243014"/>
            <a:ext cx="7516368" cy="904286"/>
          </a:xfrm>
        </p:spPr>
        <p:txBody>
          <a:bodyPr lIns="393192" bIns="91440"/>
          <a:lstStyle>
            <a:lvl1pPr marL="0" indent="0">
              <a:buNone/>
              <a:defRPr>
                <a:solidFill>
                  <a:schemeClr val="accent5"/>
                </a:solidFill>
              </a:defRPr>
            </a:lvl1pPr>
            <a:lvl2pPr marL="457025" indent="0">
              <a:buNone/>
              <a:defRPr/>
            </a:lvl2pPr>
          </a:lstStyle>
          <a:p>
            <a:pPr lvl="0"/>
            <a:r>
              <a:rPr lang="en-US" dirty="0"/>
              <a:t>Subtitle</a:t>
            </a:r>
          </a:p>
        </p:txBody>
      </p:sp>
    </p:spTree>
    <p:extLst>
      <p:ext uri="{BB962C8B-B14F-4D97-AF65-F5344CB8AC3E}">
        <p14:creationId xmlns:p14="http://schemas.microsoft.com/office/powerpoint/2010/main" val="15038684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Split layout ">
    <p:spTree>
      <p:nvGrpSpPr>
        <p:cNvPr id="1" name=""/>
        <p:cNvGrpSpPr/>
        <p:nvPr/>
      </p:nvGrpSpPr>
      <p:grpSpPr>
        <a:xfrm>
          <a:off x="0" y="0"/>
          <a:ext cx="0" cy="0"/>
          <a:chOff x="0" y="0"/>
          <a:chExt cx="0" cy="0"/>
        </a:xfrm>
      </p:grpSpPr>
      <p:sp>
        <p:nvSpPr>
          <p:cNvPr id="4" name="Rectangle 3"/>
          <p:cNvSpPr/>
          <p:nvPr userDrawn="1"/>
        </p:nvSpPr>
        <p:spPr bwMode="auto">
          <a:xfrm>
            <a:off x="0" y="0"/>
            <a:ext cx="41148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5"/>
          <p:cNvSpPr>
            <a:spLocks noGrp="1"/>
          </p:cNvSpPr>
          <p:nvPr>
            <p:ph type="body" sz="quarter" idx="10" hasCustomPrompt="1"/>
          </p:nvPr>
        </p:nvSpPr>
        <p:spPr>
          <a:xfrm>
            <a:off x="2" y="2"/>
            <a:ext cx="4100945" cy="2507673"/>
          </a:xfrm>
        </p:spPr>
        <p:txBody>
          <a:bodyPr lIns="393192" tIns="393192" rIns="393192" bIns="91440">
            <a:normAutofit/>
          </a:bodyPr>
          <a:lstStyle>
            <a:lvl1pPr marL="0" indent="0">
              <a:buNone/>
              <a:defRPr sz="4400">
                <a:solidFill>
                  <a:schemeClr val="bg1"/>
                </a:solidFill>
              </a:defRPr>
            </a:lvl1pPr>
          </a:lstStyle>
          <a:p>
            <a:pPr lvl="0"/>
            <a:r>
              <a:rPr lang="en-US" dirty="0"/>
              <a:t>Title</a:t>
            </a:r>
          </a:p>
        </p:txBody>
      </p:sp>
      <p:sp>
        <p:nvSpPr>
          <p:cNvPr id="7" name="Text Placeholder 7"/>
          <p:cNvSpPr>
            <a:spLocks noGrp="1"/>
          </p:cNvSpPr>
          <p:nvPr>
            <p:ph type="body" sz="quarter" idx="11" hasCustomPrompt="1"/>
          </p:nvPr>
        </p:nvSpPr>
        <p:spPr>
          <a:xfrm>
            <a:off x="2" y="2531488"/>
            <a:ext cx="4100945" cy="959859"/>
          </a:xfrm>
        </p:spPr>
        <p:txBody>
          <a:bodyPr lIns="393192" rIns="393192" bIns="91440"/>
          <a:lstStyle>
            <a:lvl1pPr marL="0" indent="0">
              <a:buNone/>
              <a:defRPr>
                <a:solidFill>
                  <a:schemeClr val="bg1"/>
                </a:solidFill>
              </a:defRPr>
            </a:lvl1pPr>
            <a:lvl2pPr marL="457025" indent="0">
              <a:buNone/>
              <a:defRPr/>
            </a:lvl2pPr>
          </a:lstStyle>
          <a:p>
            <a:pPr lvl="0"/>
            <a:r>
              <a:rPr lang="en-US" dirty="0"/>
              <a:t>Subtitle</a:t>
            </a:r>
          </a:p>
        </p:txBody>
      </p:sp>
      <p:sp>
        <p:nvSpPr>
          <p:cNvPr id="3" name="Text Placeholder 2"/>
          <p:cNvSpPr>
            <a:spLocks noGrp="1"/>
          </p:cNvSpPr>
          <p:nvPr>
            <p:ph type="body" sz="quarter" idx="12" hasCustomPrompt="1"/>
          </p:nvPr>
        </p:nvSpPr>
        <p:spPr>
          <a:xfrm>
            <a:off x="2" y="3505200"/>
            <a:ext cx="4087813" cy="3352800"/>
          </a:xfrm>
        </p:spPr>
        <p:txBody>
          <a:bodyPr lIns="393192" tIns="91440" bIns="91440">
            <a:normAutofit/>
          </a:bodyPr>
          <a:lstStyle>
            <a:lvl1pPr marL="0" indent="0">
              <a:buNone/>
              <a:defRPr sz="2000">
                <a:solidFill>
                  <a:schemeClr val="bg1"/>
                </a:solidFill>
                <a:latin typeface="+mn-lt"/>
                <a:cs typeface="Segoe UI" panose="020B05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Body text</a:t>
            </a:r>
          </a:p>
        </p:txBody>
      </p:sp>
      <p:sp>
        <p:nvSpPr>
          <p:cNvPr id="10" name="Picture Placeholder 9"/>
          <p:cNvSpPr>
            <a:spLocks noGrp="1"/>
          </p:cNvSpPr>
          <p:nvPr>
            <p:ph type="pic" sz="quarter" idx="13"/>
          </p:nvPr>
        </p:nvSpPr>
        <p:spPr>
          <a:xfrm>
            <a:off x="4100513" y="0"/>
            <a:ext cx="8091487" cy="6858000"/>
          </a:xfrm>
        </p:spPr>
        <p:txBody>
          <a:bodyPr/>
          <a:lstStyle/>
          <a:p>
            <a:endParaRPr lang="en-US" dirty="0"/>
          </a:p>
        </p:txBody>
      </p:sp>
    </p:spTree>
    <p:extLst>
      <p:ext uri="{BB962C8B-B14F-4D97-AF65-F5344CB8AC3E}">
        <p14:creationId xmlns:p14="http://schemas.microsoft.com/office/powerpoint/2010/main" val="41850909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Split layout ">
    <p:spTree>
      <p:nvGrpSpPr>
        <p:cNvPr id="1" name=""/>
        <p:cNvGrpSpPr/>
        <p:nvPr/>
      </p:nvGrpSpPr>
      <p:grpSpPr>
        <a:xfrm>
          <a:off x="0" y="0"/>
          <a:ext cx="0" cy="0"/>
          <a:chOff x="0" y="0"/>
          <a:chExt cx="0" cy="0"/>
        </a:xfrm>
      </p:grpSpPr>
      <p:sp>
        <p:nvSpPr>
          <p:cNvPr id="4" name="Rectangle 3"/>
          <p:cNvSpPr/>
          <p:nvPr userDrawn="1"/>
        </p:nvSpPr>
        <p:spPr bwMode="auto">
          <a:xfrm>
            <a:off x="0" y="0"/>
            <a:ext cx="4114800" cy="68580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5"/>
          <p:cNvSpPr>
            <a:spLocks noGrp="1"/>
          </p:cNvSpPr>
          <p:nvPr>
            <p:ph type="body" sz="quarter" idx="10" hasCustomPrompt="1"/>
          </p:nvPr>
        </p:nvSpPr>
        <p:spPr>
          <a:xfrm>
            <a:off x="2" y="2"/>
            <a:ext cx="4100945" cy="2507673"/>
          </a:xfrm>
        </p:spPr>
        <p:txBody>
          <a:bodyPr lIns="393192" tIns="393192" rIns="393192" bIns="91440">
            <a:normAutofit/>
          </a:bodyPr>
          <a:lstStyle>
            <a:lvl1pPr marL="0" indent="0">
              <a:buNone/>
              <a:defRPr sz="4400">
                <a:solidFill>
                  <a:schemeClr val="bg1"/>
                </a:solidFill>
              </a:defRPr>
            </a:lvl1pPr>
          </a:lstStyle>
          <a:p>
            <a:pPr lvl="0"/>
            <a:r>
              <a:rPr lang="en-US" dirty="0"/>
              <a:t>Title</a:t>
            </a:r>
          </a:p>
        </p:txBody>
      </p:sp>
      <p:sp>
        <p:nvSpPr>
          <p:cNvPr id="7" name="Text Placeholder 7"/>
          <p:cNvSpPr>
            <a:spLocks noGrp="1"/>
          </p:cNvSpPr>
          <p:nvPr>
            <p:ph type="body" sz="quarter" idx="11" hasCustomPrompt="1"/>
          </p:nvPr>
        </p:nvSpPr>
        <p:spPr>
          <a:xfrm>
            <a:off x="2" y="2531488"/>
            <a:ext cx="4100945" cy="959859"/>
          </a:xfrm>
        </p:spPr>
        <p:txBody>
          <a:bodyPr lIns="393192" rIns="393192" bIns="91440"/>
          <a:lstStyle>
            <a:lvl1pPr marL="0" indent="0">
              <a:buNone/>
              <a:defRPr>
                <a:solidFill>
                  <a:schemeClr val="bg1"/>
                </a:solidFill>
              </a:defRPr>
            </a:lvl1pPr>
            <a:lvl2pPr marL="457025" indent="0">
              <a:buNone/>
              <a:defRPr/>
            </a:lvl2pPr>
          </a:lstStyle>
          <a:p>
            <a:pPr lvl="0"/>
            <a:r>
              <a:rPr lang="en-US" dirty="0"/>
              <a:t>Subtitle</a:t>
            </a:r>
          </a:p>
        </p:txBody>
      </p:sp>
      <p:sp>
        <p:nvSpPr>
          <p:cNvPr id="9" name="Text Placeholder 2"/>
          <p:cNvSpPr>
            <a:spLocks noGrp="1"/>
          </p:cNvSpPr>
          <p:nvPr>
            <p:ph type="body" sz="quarter" idx="12" hasCustomPrompt="1"/>
          </p:nvPr>
        </p:nvSpPr>
        <p:spPr>
          <a:xfrm>
            <a:off x="2" y="3505200"/>
            <a:ext cx="4087813" cy="3352800"/>
          </a:xfrm>
        </p:spPr>
        <p:txBody>
          <a:bodyPr lIns="393192" tIns="91440" bIns="91440">
            <a:normAutofit/>
          </a:bodyPr>
          <a:lstStyle>
            <a:lvl1pPr marL="0" indent="0">
              <a:buNone/>
              <a:defRPr sz="2000">
                <a:solidFill>
                  <a:schemeClr val="bg1"/>
                </a:solidFill>
                <a:latin typeface="+mn-lt"/>
                <a:cs typeface="Segoe UI" panose="020B05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Body text</a:t>
            </a:r>
          </a:p>
        </p:txBody>
      </p:sp>
      <p:sp>
        <p:nvSpPr>
          <p:cNvPr id="10" name="Picture Placeholder 9"/>
          <p:cNvSpPr>
            <a:spLocks noGrp="1"/>
          </p:cNvSpPr>
          <p:nvPr>
            <p:ph type="pic" sz="quarter" idx="13"/>
          </p:nvPr>
        </p:nvSpPr>
        <p:spPr>
          <a:xfrm>
            <a:off x="4100513" y="0"/>
            <a:ext cx="8091487" cy="6858000"/>
          </a:xfrm>
        </p:spPr>
        <p:txBody>
          <a:bodyPr/>
          <a:lstStyle/>
          <a:p>
            <a:endParaRPr lang="en-US" dirty="0"/>
          </a:p>
        </p:txBody>
      </p:sp>
    </p:spTree>
    <p:extLst>
      <p:ext uri="{BB962C8B-B14F-4D97-AF65-F5344CB8AC3E}">
        <p14:creationId xmlns:p14="http://schemas.microsoft.com/office/powerpoint/2010/main" val="19510242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Split layout ">
    <p:spTree>
      <p:nvGrpSpPr>
        <p:cNvPr id="1" name=""/>
        <p:cNvGrpSpPr/>
        <p:nvPr/>
      </p:nvGrpSpPr>
      <p:grpSpPr>
        <a:xfrm>
          <a:off x="0" y="0"/>
          <a:ext cx="0" cy="0"/>
          <a:chOff x="0" y="0"/>
          <a:chExt cx="0" cy="0"/>
        </a:xfrm>
      </p:grpSpPr>
      <p:sp>
        <p:nvSpPr>
          <p:cNvPr id="4" name="Rectangle 3"/>
          <p:cNvSpPr/>
          <p:nvPr userDrawn="1"/>
        </p:nvSpPr>
        <p:spPr bwMode="auto">
          <a:xfrm>
            <a:off x="0" y="0"/>
            <a:ext cx="4114800" cy="685800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5"/>
          <p:cNvSpPr>
            <a:spLocks noGrp="1"/>
          </p:cNvSpPr>
          <p:nvPr>
            <p:ph type="body" sz="quarter" idx="10" hasCustomPrompt="1"/>
          </p:nvPr>
        </p:nvSpPr>
        <p:spPr>
          <a:xfrm>
            <a:off x="2" y="2"/>
            <a:ext cx="4100945" cy="2507673"/>
          </a:xfrm>
        </p:spPr>
        <p:txBody>
          <a:bodyPr lIns="393192" tIns="393192" rIns="393192" bIns="91440">
            <a:normAutofit/>
          </a:bodyPr>
          <a:lstStyle>
            <a:lvl1pPr marL="0" indent="0">
              <a:buNone/>
              <a:defRPr sz="4400">
                <a:solidFill>
                  <a:schemeClr val="bg1"/>
                </a:solidFill>
              </a:defRPr>
            </a:lvl1pPr>
          </a:lstStyle>
          <a:p>
            <a:pPr lvl="0"/>
            <a:r>
              <a:rPr lang="en-US" dirty="0"/>
              <a:t>Title</a:t>
            </a:r>
          </a:p>
        </p:txBody>
      </p:sp>
      <p:sp>
        <p:nvSpPr>
          <p:cNvPr id="7" name="Text Placeholder 7"/>
          <p:cNvSpPr>
            <a:spLocks noGrp="1"/>
          </p:cNvSpPr>
          <p:nvPr>
            <p:ph type="body" sz="quarter" idx="11" hasCustomPrompt="1"/>
          </p:nvPr>
        </p:nvSpPr>
        <p:spPr>
          <a:xfrm>
            <a:off x="2" y="2531488"/>
            <a:ext cx="4100945" cy="959859"/>
          </a:xfrm>
        </p:spPr>
        <p:txBody>
          <a:bodyPr lIns="393192" rIns="393192" bIns="91440"/>
          <a:lstStyle>
            <a:lvl1pPr marL="0" indent="0">
              <a:buNone/>
              <a:defRPr>
                <a:solidFill>
                  <a:schemeClr val="bg1"/>
                </a:solidFill>
              </a:defRPr>
            </a:lvl1pPr>
            <a:lvl2pPr marL="457025" indent="0">
              <a:buNone/>
              <a:defRPr/>
            </a:lvl2pPr>
          </a:lstStyle>
          <a:p>
            <a:pPr lvl="0"/>
            <a:r>
              <a:rPr lang="en-US" dirty="0"/>
              <a:t>Subtitle</a:t>
            </a:r>
          </a:p>
        </p:txBody>
      </p:sp>
      <p:sp>
        <p:nvSpPr>
          <p:cNvPr id="9" name="Text Placeholder 2"/>
          <p:cNvSpPr>
            <a:spLocks noGrp="1"/>
          </p:cNvSpPr>
          <p:nvPr>
            <p:ph type="body" sz="quarter" idx="12" hasCustomPrompt="1"/>
          </p:nvPr>
        </p:nvSpPr>
        <p:spPr>
          <a:xfrm>
            <a:off x="2" y="3505200"/>
            <a:ext cx="4087813" cy="3352800"/>
          </a:xfrm>
        </p:spPr>
        <p:txBody>
          <a:bodyPr lIns="393192" tIns="91440" bIns="91440">
            <a:normAutofit/>
          </a:bodyPr>
          <a:lstStyle>
            <a:lvl1pPr marL="0" indent="0">
              <a:buNone/>
              <a:defRPr sz="2000">
                <a:solidFill>
                  <a:schemeClr val="bg1"/>
                </a:solidFill>
                <a:latin typeface="+mn-lt"/>
                <a:cs typeface="Segoe UI" panose="020B05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Body text</a:t>
            </a:r>
          </a:p>
        </p:txBody>
      </p:sp>
      <p:sp>
        <p:nvSpPr>
          <p:cNvPr id="10" name="Picture Placeholder 9"/>
          <p:cNvSpPr>
            <a:spLocks noGrp="1"/>
          </p:cNvSpPr>
          <p:nvPr>
            <p:ph type="pic" sz="quarter" idx="13"/>
          </p:nvPr>
        </p:nvSpPr>
        <p:spPr>
          <a:xfrm>
            <a:off x="4100513" y="0"/>
            <a:ext cx="8091487" cy="6858000"/>
          </a:xfrm>
        </p:spPr>
        <p:txBody>
          <a:bodyPr/>
          <a:lstStyle/>
          <a:p>
            <a:endParaRPr lang="en-US" dirty="0"/>
          </a:p>
        </p:txBody>
      </p:sp>
    </p:spTree>
    <p:extLst>
      <p:ext uri="{BB962C8B-B14F-4D97-AF65-F5344CB8AC3E}">
        <p14:creationId xmlns:p14="http://schemas.microsoft.com/office/powerpoint/2010/main" val="841496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Split layout ">
    <p:spTree>
      <p:nvGrpSpPr>
        <p:cNvPr id="1" name=""/>
        <p:cNvGrpSpPr/>
        <p:nvPr/>
      </p:nvGrpSpPr>
      <p:grpSpPr>
        <a:xfrm>
          <a:off x="0" y="0"/>
          <a:ext cx="0" cy="0"/>
          <a:chOff x="0" y="0"/>
          <a:chExt cx="0" cy="0"/>
        </a:xfrm>
      </p:grpSpPr>
      <p:sp>
        <p:nvSpPr>
          <p:cNvPr id="4" name="Rectangle 3"/>
          <p:cNvSpPr/>
          <p:nvPr userDrawn="1"/>
        </p:nvSpPr>
        <p:spPr bwMode="auto">
          <a:xfrm>
            <a:off x="0" y="0"/>
            <a:ext cx="4114800" cy="685800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5"/>
          <p:cNvSpPr>
            <a:spLocks noGrp="1"/>
          </p:cNvSpPr>
          <p:nvPr>
            <p:ph type="body" sz="quarter" idx="10" hasCustomPrompt="1"/>
          </p:nvPr>
        </p:nvSpPr>
        <p:spPr>
          <a:xfrm>
            <a:off x="2" y="2"/>
            <a:ext cx="4100945" cy="2507673"/>
          </a:xfrm>
        </p:spPr>
        <p:txBody>
          <a:bodyPr lIns="393192" tIns="393192" rIns="393192" bIns="91440">
            <a:normAutofit/>
          </a:bodyPr>
          <a:lstStyle>
            <a:lvl1pPr marL="0" indent="0">
              <a:buNone/>
              <a:defRPr sz="4400">
                <a:solidFill>
                  <a:schemeClr val="bg1"/>
                </a:solidFill>
              </a:defRPr>
            </a:lvl1pPr>
          </a:lstStyle>
          <a:p>
            <a:pPr lvl="0"/>
            <a:r>
              <a:rPr lang="en-US" dirty="0"/>
              <a:t>Title</a:t>
            </a:r>
          </a:p>
        </p:txBody>
      </p:sp>
      <p:sp>
        <p:nvSpPr>
          <p:cNvPr id="7" name="Text Placeholder 7"/>
          <p:cNvSpPr>
            <a:spLocks noGrp="1"/>
          </p:cNvSpPr>
          <p:nvPr>
            <p:ph type="body" sz="quarter" idx="11" hasCustomPrompt="1"/>
          </p:nvPr>
        </p:nvSpPr>
        <p:spPr>
          <a:xfrm>
            <a:off x="2" y="2531488"/>
            <a:ext cx="4100945" cy="959859"/>
          </a:xfrm>
        </p:spPr>
        <p:txBody>
          <a:bodyPr lIns="393192" rIns="393192" bIns="91440"/>
          <a:lstStyle>
            <a:lvl1pPr marL="0" indent="0">
              <a:buNone/>
              <a:defRPr>
                <a:solidFill>
                  <a:schemeClr val="bg1"/>
                </a:solidFill>
              </a:defRPr>
            </a:lvl1pPr>
            <a:lvl2pPr marL="457025" indent="0">
              <a:buNone/>
              <a:defRPr/>
            </a:lvl2pPr>
          </a:lstStyle>
          <a:p>
            <a:pPr lvl="0"/>
            <a:r>
              <a:rPr lang="en-US" dirty="0"/>
              <a:t>Subtitle</a:t>
            </a:r>
          </a:p>
        </p:txBody>
      </p:sp>
      <p:sp>
        <p:nvSpPr>
          <p:cNvPr id="9" name="Text Placeholder 2"/>
          <p:cNvSpPr>
            <a:spLocks noGrp="1"/>
          </p:cNvSpPr>
          <p:nvPr>
            <p:ph type="body" sz="quarter" idx="12" hasCustomPrompt="1"/>
          </p:nvPr>
        </p:nvSpPr>
        <p:spPr>
          <a:xfrm>
            <a:off x="2" y="3505200"/>
            <a:ext cx="4087813" cy="3352800"/>
          </a:xfrm>
        </p:spPr>
        <p:txBody>
          <a:bodyPr lIns="393192" tIns="91440" bIns="91440">
            <a:normAutofit/>
          </a:bodyPr>
          <a:lstStyle>
            <a:lvl1pPr marL="0" indent="0">
              <a:buNone/>
              <a:defRPr sz="2000">
                <a:solidFill>
                  <a:schemeClr val="bg1"/>
                </a:solidFill>
                <a:latin typeface="+mn-lt"/>
                <a:cs typeface="Segoe UI" panose="020B05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Body text</a:t>
            </a:r>
          </a:p>
        </p:txBody>
      </p:sp>
      <p:sp>
        <p:nvSpPr>
          <p:cNvPr id="10" name="Picture Placeholder 9"/>
          <p:cNvSpPr>
            <a:spLocks noGrp="1"/>
          </p:cNvSpPr>
          <p:nvPr>
            <p:ph type="pic" sz="quarter" idx="13"/>
          </p:nvPr>
        </p:nvSpPr>
        <p:spPr>
          <a:xfrm>
            <a:off x="4100513" y="0"/>
            <a:ext cx="8091487" cy="6858000"/>
          </a:xfrm>
        </p:spPr>
        <p:txBody>
          <a:bodyPr/>
          <a:lstStyle/>
          <a:p>
            <a:endParaRPr lang="en-US" dirty="0"/>
          </a:p>
        </p:txBody>
      </p:sp>
    </p:spTree>
    <p:extLst>
      <p:ext uri="{BB962C8B-B14F-4D97-AF65-F5344CB8AC3E}">
        <p14:creationId xmlns:p14="http://schemas.microsoft.com/office/powerpoint/2010/main" val="15706846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_Split layout ">
    <p:spTree>
      <p:nvGrpSpPr>
        <p:cNvPr id="1" name=""/>
        <p:cNvGrpSpPr/>
        <p:nvPr/>
      </p:nvGrpSpPr>
      <p:grpSpPr>
        <a:xfrm>
          <a:off x="0" y="0"/>
          <a:ext cx="0" cy="0"/>
          <a:chOff x="0" y="0"/>
          <a:chExt cx="0" cy="0"/>
        </a:xfrm>
      </p:grpSpPr>
      <p:sp>
        <p:nvSpPr>
          <p:cNvPr id="4" name="Rectangle 3"/>
          <p:cNvSpPr/>
          <p:nvPr userDrawn="1"/>
        </p:nvSpPr>
        <p:spPr bwMode="auto">
          <a:xfrm>
            <a:off x="0" y="0"/>
            <a:ext cx="4114800" cy="68580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3" rIns="182828" bIns="146263" numCol="1" spcCol="0" rtlCol="0" fromWordArt="0" anchor="t" anchorCtr="0" forceAA="0" compatLnSpc="1">
            <a:prstTxWarp prst="textNoShape">
              <a:avLst/>
            </a:prstTxWarp>
            <a:noAutofit/>
          </a:bodyPr>
          <a:lstStyle/>
          <a:p>
            <a:pPr algn="ctr" defTabSz="932114"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5"/>
          <p:cNvSpPr>
            <a:spLocks noGrp="1"/>
          </p:cNvSpPr>
          <p:nvPr>
            <p:ph type="body" sz="quarter" idx="10" hasCustomPrompt="1"/>
          </p:nvPr>
        </p:nvSpPr>
        <p:spPr>
          <a:xfrm>
            <a:off x="2" y="2"/>
            <a:ext cx="4100945" cy="2507673"/>
          </a:xfrm>
        </p:spPr>
        <p:txBody>
          <a:bodyPr lIns="393192" tIns="393192" rIns="393192" bIns="91440">
            <a:normAutofit/>
          </a:bodyPr>
          <a:lstStyle>
            <a:lvl1pPr marL="0" indent="0">
              <a:buNone/>
              <a:defRPr sz="4400">
                <a:solidFill>
                  <a:schemeClr val="bg1"/>
                </a:solidFill>
              </a:defRPr>
            </a:lvl1pPr>
          </a:lstStyle>
          <a:p>
            <a:pPr lvl="0"/>
            <a:r>
              <a:rPr lang="en-US" dirty="0"/>
              <a:t>Title</a:t>
            </a:r>
          </a:p>
        </p:txBody>
      </p:sp>
      <p:sp>
        <p:nvSpPr>
          <p:cNvPr id="7" name="Text Placeholder 7"/>
          <p:cNvSpPr>
            <a:spLocks noGrp="1"/>
          </p:cNvSpPr>
          <p:nvPr>
            <p:ph type="body" sz="quarter" idx="11" hasCustomPrompt="1"/>
          </p:nvPr>
        </p:nvSpPr>
        <p:spPr>
          <a:xfrm>
            <a:off x="2" y="2531488"/>
            <a:ext cx="4100945" cy="959859"/>
          </a:xfrm>
        </p:spPr>
        <p:txBody>
          <a:bodyPr lIns="393192" rIns="393192" bIns="91440"/>
          <a:lstStyle>
            <a:lvl1pPr marL="0" indent="0">
              <a:buNone/>
              <a:defRPr>
                <a:solidFill>
                  <a:schemeClr val="bg1"/>
                </a:solidFill>
              </a:defRPr>
            </a:lvl1pPr>
            <a:lvl2pPr marL="457025" indent="0">
              <a:buNone/>
              <a:defRPr/>
            </a:lvl2pPr>
          </a:lstStyle>
          <a:p>
            <a:pPr lvl="0"/>
            <a:r>
              <a:rPr lang="en-US" dirty="0"/>
              <a:t>Subtitle</a:t>
            </a:r>
          </a:p>
        </p:txBody>
      </p:sp>
      <p:sp>
        <p:nvSpPr>
          <p:cNvPr id="9" name="Text Placeholder 2"/>
          <p:cNvSpPr>
            <a:spLocks noGrp="1"/>
          </p:cNvSpPr>
          <p:nvPr>
            <p:ph type="body" sz="quarter" idx="12" hasCustomPrompt="1"/>
          </p:nvPr>
        </p:nvSpPr>
        <p:spPr>
          <a:xfrm>
            <a:off x="2" y="3505200"/>
            <a:ext cx="4087813" cy="3352800"/>
          </a:xfrm>
        </p:spPr>
        <p:txBody>
          <a:bodyPr lIns="393192" tIns="91440" bIns="91440">
            <a:normAutofit/>
          </a:bodyPr>
          <a:lstStyle>
            <a:lvl1pPr marL="0" indent="0">
              <a:buNone/>
              <a:defRPr sz="2000">
                <a:solidFill>
                  <a:schemeClr val="bg1"/>
                </a:solidFill>
                <a:latin typeface="+mn-lt"/>
                <a:cs typeface="Segoe UI" panose="020B05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Body text</a:t>
            </a:r>
          </a:p>
        </p:txBody>
      </p:sp>
      <p:sp>
        <p:nvSpPr>
          <p:cNvPr id="10" name="Picture Placeholder 9"/>
          <p:cNvSpPr>
            <a:spLocks noGrp="1"/>
          </p:cNvSpPr>
          <p:nvPr>
            <p:ph type="pic" sz="quarter" idx="13"/>
          </p:nvPr>
        </p:nvSpPr>
        <p:spPr>
          <a:xfrm>
            <a:off x="4100513" y="0"/>
            <a:ext cx="8091487" cy="6858000"/>
          </a:xfrm>
        </p:spPr>
        <p:txBody>
          <a:bodyPr/>
          <a:lstStyle/>
          <a:p>
            <a:endParaRPr lang="en-US" dirty="0"/>
          </a:p>
        </p:txBody>
      </p:sp>
    </p:spTree>
    <p:extLst>
      <p:ext uri="{BB962C8B-B14F-4D97-AF65-F5344CB8AC3E}">
        <p14:creationId xmlns:p14="http://schemas.microsoft.com/office/powerpoint/2010/main" val="24549235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Section">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183653"/>
            <a:ext cx="11353800" cy="3066444"/>
          </a:xfrm>
        </p:spPr>
        <p:txBody>
          <a:bodyPr lIns="393192" anchor="t" anchorCtr="0">
            <a:normAutofit/>
          </a:bodyPr>
          <a:lstStyle>
            <a:lvl1pPr>
              <a:defRPr sz="6596">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5670928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9_Section">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183653"/>
            <a:ext cx="11353800" cy="3066444"/>
          </a:xfrm>
        </p:spPr>
        <p:txBody>
          <a:bodyPr lIns="393192" anchor="t" anchorCtr="0">
            <a:normAutofit/>
          </a:bodyPr>
          <a:lstStyle>
            <a:lvl1pPr>
              <a:defRPr sz="6596">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107629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quare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686648"/>
            <a:ext cx="4795873" cy="1484704"/>
          </a:xfrm>
        </p:spPr>
        <p:txBody>
          <a:bodyPr wrap="square" anchor="ctr">
            <a:spAutoFit/>
          </a:bodyPr>
          <a:lstStyle>
            <a:lvl1pPr>
              <a:defRPr sz="4705" baseline="0">
                <a:gradFill>
                  <a:gsLst>
                    <a:gs pos="1250">
                      <a:schemeClr val="tx1"/>
                    </a:gs>
                    <a:gs pos="100000">
                      <a:schemeClr val="tx1"/>
                    </a:gs>
                  </a:gsLst>
                  <a:lin ang="5400000" scaled="0"/>
                </a:gradFill>
              </a:defRPr>
            </a:lvl1pPr>
          </a:lstStyle>
          <a:p>
            <a:r>
              <a:rPr lang="en-US" dirty="0"/>
              <a:t>Square photo layout</a:t>
            </a:r>
          </a:p>
        </p:txBody>
      </p:sp>
      <p:sp>
        <p:nvSpPr>
          <p:cNvPr id="5" name="Picture Placeholder 4"/>
          <p:cNvSpPr>
            <a:spLocks noGrp="1" noChangeAspect="1"/>
          </p:cNvSpPr>
          <p:nvPr>
            <p:ph type="pic" sz="quarter" idx="10"/>
          </p:nvPr>
        </p:nvSpPr>
        <p:spPr bwMode="ltGray">
          <a:xfrm>
            <a:off x="5334350" y="0"/>
            <a:ext cx="6857650" cy="6856100"/>
          </a:xfrm>
          <a:prstGeom prst="rect">
            <a:avLst/>
          </a:prstGeo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dirty="0"/>
              <a:t>Click icon to add picture</a:t>
            </a:r>
          </a:p>
        </p:txBody>
      </p:sp>
      <p:pic>
        <p:nvPicPr>
          <p:cNvPr id="3" name="Picture 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334350" y="0"/>
            <a:ext cx="6857650" cy="6858623"/>
          </a:xfrm>
          <a:prstGeom prst="rect">
            <a:avLst/>
          </a:prstGeom>
        </p:spPr>
      </p:pic>
    </p:spTree>
    <p:extLst>
      <p:ext uri="{BB962C8B-B14F-4D97-AF65-F5344CB8AC3E}">
        <p14:creationId xmlns:p14="http://schemas.microsoft.com/office/powerpoint/2010/main" val="2227173609"/>
      </p:ext>
    </p:extLst>
  </p:cSld>
  <p:clrMapOvr>
    <a:masterClrMapping/>
  </p:clrMapOvr>
  <p:transition>
    <p:fade/>
  </p:transition>
  <p:extLst>
    <p:ext uri="{DCECCB84-F9BA-43D5-87BE-67443E8EF086}">
      <p15:sldGuideLst xmlns:p15="http://schemas.microsoft.com/office/powerpoint/2012/main">
        <p15:guide id="1" pos="3427">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Section">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183653"/>
            <a:ext cx="11353800" cy="3066444"/>
          </a:xfrm>
        </p:spPr>
        <p:txBody>
          <a:bodyPr lIns="393192" anchor="t" anchorCtr="0">
            <a:normAutofit/>
          </a:bodyPr>
          <a:lstStyle>
            <a:lvl1pPr>
              <a:defRPr sz="6596">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4230302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Section">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183653"/>
            <a:ext cx="11353800" cy="3066444"/>
          </a:xfrm>
        </p:spPr>
        <p:txBody>
          <a:bodyPr lIns="393192" anchor="t" anchorCtr="0">
            <a:normAutofit/>
          </a:bodyPr>
          <a:lstStyle>
            <a:lvl1pPr>
              <a:defRPr sz="6596">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573008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_Section">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183653"/>
            <a:ext cx="11353800" cy="3066444"/>
          </a:xfrm>
        </p:spPr>
        <p:txBody>
          <a:bodyPr lIns="393192" anchor="t" anchorCtr="0">
            <a:normAutofit/>
          </a:bodyPr>
          <a:lstStyle>
            <a:lvl1pPr>
              <a:defRPr sz="6596">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2465770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5_Section">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459232" y="3145042"/>
            <a:ext cx="3288506" cy="704445"/>
          </a:xfrm>
          <a:prstGeom prst="rect">
            <a:avLst/>
          </a:prstGeom>
        </p:spPr>
      </p:pic>
    </p:spTree>
    <p:extLst>
      <p:ext uri="{BB962C8B-B14F-4D97-AF65-F5344CB8AC3E}">
        <p14:creationId xmlns:p14="http://schemas.microsoft.com/office/powerpoint/2010/main" val="40228966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0_Section">
    <p:bg>
      <p:bgPr>
        <a:solidFill>
          <a:schemeClr val="accent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459232" y="3145042"/>
            <a:ext cx="3288506" cy="704445"/>
          </a:xfrm>
          <a:prstGeom prst="rect">
            <a:avLst/>
          </a:prstGeom>
        </p:spPr>
      </p:pic>
    </p:spTree>
    <p:extLst>
      <p:ext uri="{BB962C8B-B14F-4D97-AF65-F5344CB8AC3E}">
        <p14:creationId xmlns:p14="http://schemas.microsoft.com/office/powerpoint/2010/main" val="32503978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6_Section">
    <p:bg>
      <p:bgPr>
        <a:solidFill>
          <a:schemeClr val="accent3"/>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459232" y="3145042"/>
            <a:ext cx="3288506" cy="704445"/>
          </a:xfrm>
          <a:prstGeom prst="rect">
            <a:avLst/>
          </a:prstGeom>
        </p:spPr>
      </p:pic>
    </p:spTree>
    <p:extLst>
      <p:ext uri="{BB962C8B-B14F-4D97-AF65-F5344CB8AC3E}">
        <p14:creationId xmlns:p14="http://schemas.microsoft.com/office/powerpoint/2010/main" val="22608341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7_Section">
    <p:bg>
      <p:bgPr>
        <a:solidFill>
          <a:schemeClr val="accent4"/>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459232" y="3145042"/>
            <a:ext cx="3288506" cy="704445"/>
          </a:xfrm>
          <a:prstGeom prst="rect">
            <a:avLst/>
          </a:prstGeom>
        </p:spPr>
      </p:pic>
    </p:spTree>
    <p:extLst>
      <p:ext uri="{BB962C8B-B14F-4D97-AF65-F5344CB8AC3E}">
        <p14:creationId xmlns:p14="http://schemas.microsoft.com/office/powerpoint/2010/main" val="22166585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8_Section">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459232" y="3145042"/>
            <a:ext cx="3288506" cy="704445"/>
          </a:xfrm>
          <a:prstGeom prst="rect">
            <a:avLst/>
          </a:prstGeom>
        </p:spPr>
      </p:pic>
    </p:spTree>
    <p:extLst>
      <p:ext uri="{BB962C8B-B14F-4D97-AF65-F5344CB8AC3E}">
        <p14:creationId xmlns:p14="http://schemas.microsoft.com/office/powerpoint/2010/main" val="23564054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Title Slide 1">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302" y="2084187"/>
            <a:ext cx="8964185" cy="1793090"/>
          </a:xfrm>
          <a:noFill/>
        </p:spPr>
        <p:txBody>
          <a:bodyPr lIns="146304" tIns="91440" rIns="146304" bIns="91440" anchor="t" anchorCtr="0"/>
          <a:lstStyle>
            <a:lvl1pPr>
              <a:defRPr sz="5880" spc="-98" baseline="0">
                <a:gradFill>
                  <a:gsLst>
                    <a:gs pos="5833">
                      <a:schemeClr val="tx1"/>
                    </a:gs>
                    <a:gs pos="53000">
                      <a:schemeClr val="tx1"/>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69304" y="3878574"/>
            <a:ext cx="8964186" cy="1792326"/>
          </a:xfrm>
          <a:noFill/>
        </p:spPr>
        <p:txBody>
          <a:bodyPr lIns="182880" tIns="146304" rIns="182880" bIns="146304">
            <a:noAutofit/>
          </a:bodyPr>
          <a:lstStyle>
            <a:lvl1pPr marL="0" indent="0">
              <a:spcBef>
                <a:spcPts val="0"/>
              </a:spcBef>
              <a:buNone/>
              <a:defRPr sz="3527" spc="0" baseline="0">
                <a:gradFill>
                  <a:gsLst>
                    <a:gs pos="5833">
                      <a:schemeClr val="tx1"/>
                    </a:gs>
                    <a:gs pos="53000">
                      <a:schemeClr val="tx1"/>
                    </a:gs>
                  </a:gsLst>
                  <a:lin ang="5400000" scaled="0"/>
                </a:gradFill>
                <a:latin typeface="+mj-lt"/>
              </a:defRPr>
            </a:lvl1pPr>
          </a:lstStyle>
          <a:p>
            <a:pPr lvl="0"/>
            <a:r>
              <a:rPr lang="en-US" dirty="0"/>
              <a:t>Speaker Name</a:t>
            </a:r>
          </a:p>
        </p:txBody>
      </p:sp>
      <p:sp>
        <p:nvSpPr>
          <p:cNvPr id="2" name="Footer Placeholder 1"/>
          <p:cNvSpPr>
            <a:spLocks noGrp="1"/>
          </p:cNvSpPr>
          <p:nvPr>
            <p:ph type="ftr" sz="quarter" idx="13"/>
          </p:nvPr>
        </p:nvSpPr>
        <p:spPr/>
        <p:txBody>
          <a:bodyPr/>
          <a:lstStyle/>
          <a:p>
            <a:r>
              <a:rPr lang="en-US" dirty="0"/>
              <a:t>Microsoft Confidential</a:t>
            </a:r>
          </a:p>
        </p:txBody>
      </p:sp>
      <p:sp>
        <p:nvSpPr>
          <p:cNvPr id="3" name="Slide Number Placeholder 2"/>
          <p:cNvSpPr>
            <a:spLocks noGrp="1"/>
          </p:cNvSpPr>
          <p:nvPr>
            <p:ph type="sldNum" sz="quarter" idx="14"/>
          </p:nvPr>
        </p:nvSpPr>
        <p:spPr/>
        <p:txBody>
          <a:bodyPr/>
          <a:lstStyle/>
          <a:p>
            <a:fld id="{27258FFF-F925-446B-8502-81C933981705}" type="slidenum">
              <a:rPr lang="en-US" smtClean="0"/>
              <a:pPr/>
              <a:t>‹#›</a:t>
            </a:fld>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bwMode="invGray">
          <a:xfrm>
            <a:off x="455228" y="470410"/>
            <a:ext cx="1606863" cy="352152"/>
          </a:xfrm>
          <a:prstGeom prst="rect">
            <a:avLst/>
          </a:prstGeom>
        </p:spPr>
      </p:pic>
    </p:spTree>
    <p:extLst>
      <p:ext uri="{BB962C8B-B14F-4D97-AF65-F5344CB8AC3E}">
        <p14:creationId xmlns:p14="http://schemas.microsoft.com/office/powerpoint/2010/main" val="355705526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Title Only">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2655">
                      <a:schemeClr val="tx1"/>
                    </a:gs>
                    <a:gs pos="31000">
                      <a:schemeClr val="tx1"/>
                    </a:gs>
                  </a:gsLst>
                  <a:lin ang="5400000" scaled="0"/>
                </a:gradFill>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Rectangle 2"/>
          <p:cNvSpPr/>
          <p:nvPr userDrawn="1"/>
        </p:nvSpPr>
        <p:spPr bwMode="auto">
          <a:xfrm>
            <a:off x="848" y="6285205"/>
            <a:ext cx="12192000" cy="572797"/>
          </a:xfrm>
          <a:prstGeom prst="rect">
            <a:avLst/>
          </a:prstGeom>
          <a:solidFill>
            <a:srgbClr val="0078D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algn="ctr" defTabSz="913751"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37300021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86"/>
            <a:ext cx="9859116" cy="1158793"/>
          </a:xfrm>
          <a:noFill/>
        </p:spPr>
        <p:txBody>
          <a:bodyPr tIns="91440" bIns="91440" anchor="t" anchorCtr="0">
            <a:spAutoFit/>
          </a:bodyPr>
          <a:lstStyle>
            <a:lvl1pPr>
              <a:defRPr sz="7058" spc="-98"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69240" y="3877277"/>
            <a:ext cx="9860674" cy="724246"/>
          </a:xfrm>
          <a:noFill/>
        </p:spPr>
        <p:txBody>
          <a:bodyPr lIns="182880" tIns="146304" rIns="182880" bIns="146304">
            <a:spAutoFit/>
          </a:bodyPr>
          <a:lstStyle>
            <a:lvl1pPr marL="0" indent="0">
              <a:spcBef>
                <a:spcPts val="0"/>
              </a:spcBef>
              <a:buNone/>
              <a:defRPr sz="3137"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40959366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2_Title Only">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Rectangle 2"/>
          <p:cNvSpPr/>
          <p:nvPr userDrawn="1"/>
        </p:nvSpPr>
        <p:spPr bwMode="auto">
          <a:xfrm>
            <a:off x="848" y="6285205"/>
            <a:ext cx="12192000" cy="572797"/>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4" tIns="143387" rIns="179234" bIns="143387" numCol="1" spcCol="0" rtlCol="0" fromWordArt="0" anchor="t" anchorCtr="0" forceAA="0" compatLnSpc="1">
            <a:prstTxWarp prst="textNoShape">
              <a:avLst/>
            </a:prstTxWarp>
            <a:noAutofit/>
          </a:bodyPr>
          <a:lstStyle/>
          <a:p>
            <a:pPr algn="ctr" defTabSz="913751"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038264487"/>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2084174"/>
            <a:ext cx="11653523" cy="1796217"/>
          </a:xfrm>
          <a:noFill/>
        </p:spPr>
        <p:txBody>
          <a:bodyPr tIns="91440" bIns="91440" anchor="t" anchorCtr="0"/>
          <a:lstStyle>
            <a:lvl1pPr>
              <a:defRPr sz="8625"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978725286"/>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4"/>
            <a:ext cx="5181600" cy="27279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4"/>
            <a:ext cx="5181600" cy="27279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3" y="6356353"/>
            <a:ext cx="2743200" cy="365125"/>
          </a:xfrm>
          <a:prstGeom prst="rect">
            <a:avLst/>
          </a:prstGeom>
        </p:spPr>
        <p:txBody>
          <a:bodyPr/>
          <a:lstStyle/>
          <a:p>
            <a:fld id="{8713FE0B-90A8-4522-911E-44EDD0F8888D}" type="datetimeFigureOut">
              <a:rPr lang="en-US" smtClean="0"/>
              <a:t>3/7/2020</a:t>
            </a:fld>
            <a:endParaRPr lang="en-US" dirty="0"/>
          </a:p>
        </p:txBody>
      </p:sp>
      <p:sp>
        <p:nvSpPr>
          <p:cNvPr id="6" name="Footer Placeholder 5"/>
          <p:cNvSpPr>
            <a:spLocks noGrp="1"/>
          </p:cNvSpPr>
          <p:nvPr>
            <p:ph type="ftr" sz="quarter" idx="11"/>
          </p:nvPr>
        </p:nvSpPr>
        <p:spPr>
          <a:xfrm>
            <a:off x="4038600" y="6356353"/>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3"/>
            <a:ext cx="2743200" cy="365125"/>
          </a:xfrm>
          <a:prstGeom prst="rect">
            <a:avLst/>
          </a:prstGeom>
        </p:spPr>
        <p:txBody>
          <a:bodyPr/>
          <a:lstStyle/>
          <a:p>
            <a:fld id="{24CEB870-F81B-40D5-A5CE-D66A83EBE3E9}" type="slidenum">
              <a:rPr lang="en-US" smtClean="0"/>
              <a:t>‹#›</a:t>
            </a:fld>
            <a:endParaRPr lang="en-US" dirty="0"/>
          </a:p>
        </p:txBody>
      </p:sp>
    </p:spTree>
    <p:extLst>
      <p:ext uri="{BB962C8B-B14F-4D97-AF65-F5344CB8AC3E}">
        <p14:creationId xmlns:p14="http://schemas.microsoft.com/office/powerpoint/2010/main" val="17991662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Developer co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93" y="1593"/>
          <a:ext cx="1587" cy="1587"/>
        </p:xfrm>
        <a:graphic>
          <a:graphicData uri="http://schemas.openxmlformats.org/presentationml/2006/ole">
            <mc:AlternateContent xmlns:mc="http://schemas.openxmlformats.org/markup-compatibility/2006">
              <mc:Choice xmlns:v="urn:schemas-microsoft-com:vml" Requires="v">
                <p:oleObj spid="_x0000_s1067" name="think-cell Slide" r:id="rId7" imgW="270" imgH="270" progId="TCLayout.ActiveDocument.1">
                  <p:embed/>
                </p:oleObj>
              </mc:Choice>
              <mc:Fallback>
                <p:oleObj name="think-cell Slide" r:id="rId7" imgW="270" imgH="270" progId="TCLayout.ActiveDocument.1">
                  <p:embed/>
                  <p:pic>
                    <p:nvPicPr>
                      <p:cNvPr id="3" name="Object 2"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93" y="1593"/>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custDataLst>
              <p:tags r:id="rId3"/>
            </p:custDataLst>
          </p:nvPr>
        </p:nvSpPr>
        <p:spPr/>
        <p:txBody>
          <a:bodyPr>
            <a:noAutofit/>
          </a:bodyPr>
          <a:lstStyle>
            <a:lvl1pPr>
              <a:defRPr/>
            </a:lvl1pPr>
          </a:lstStyle>
          <a:p>
            <a:endParaRPr lang="en-US"/>
          </a:p>
        </p:txBody>
      </p:sp>
      <p:sp>
        <p:nvSpPr>
          <p:cNvPr id="4" name="Text Placeholder 3"/>
          <p:cNvSpPr>
            <a:spLocks noGrp="1"/>
          </p:cNvSpPr>
          <p:nvPr>
            <p:ph type="body" sz="quarter" idx="15" hasCustomPrompt="1"/>
            <p:custDataLst>
              <p:tags r:id="rId4"/>
            </p:custDataLst>
          </p:nvPr>
        </p:nvSpPr>
        <p:spPr>
          <a:xfrm>
            <a:off x="762001" y="1524002"/>
            <a:ext cx="10668000" cy="2266583"/>
          </a:xfrm>
          <a:prstGeom prst="rect">
            <a:avLst/>
          </a:prstGeom>
        </p:spPr>
        <p:txBody>
          <a:bodyPr/>
          <a:lstStyle>
            <a:lvl1pPr marL="0" indent="0">
              <a:buNone/>
              <a:defRPr>
                <a:solidFill>
                  <a:schemeClr val="tx1"/>
                </a:solidFill>
                <a:latin typeface="Segoe UI"/>
                <a:cs typeface="Segoe UI"/>
                <a:sym typeface="Segoe UI"/>
              </a:defRPr>
            </a:lvl1pPr>
            <a:lvl2pPr marL="281372" indent="0">
              <a:buNone/>
              <a:defRPr>
                <a:solidFill>
                  <a:schemeClr val="tx1"/>
                </a:solidFill>
                <a:latin typeface="Segoe UI"/>
                <a:cs typeface="Segoe UI"/>
                <a:sym typeface="Segoe UI"/>
              </a:defRPr>
            </a:lvl2pPr>
            <a:lvl3pPr marL="587846" indent="0">
              <a:buNone/>
              <a:defRPr>
                <a:solidFill>
                  <a:schemeClr val="tx1"/>
                </a:solidFill>
                <a:latin typeface="Segoe UI"/>
                <a:cs typeface="Segoe UI"/>
                <a:sym typeface="Segoe UI"/>
              </a:defRPr>
            </a:lvl3pPr>
            <a:lvl4pPr marL="869218" indent="0">
              <a:buNone/>
              <a:defRPr>
                <a:solidFill>
                  <a:schemeClr val="tx1"/>
                </a:solidFill>
                <a:latin typeface="Segoe UI"/>
                <a:cs typeface="Segoe UI"/>
                <a:sym typeface="Segoe UI"/>
              </a:defRPr>
            </a:lvl4pPr>
            <a:lvl5pPr marL="1104356" indent="0">
              <a:buNone/>
              <a:defRPr>
                <a:solidFill>
                  <a:schemeClr val="tx1"/>
                </a:solidFill>
                <a:latin typeface="Segoe UI"/>
                <a:cs typeface="Segoe UI"/>
                <a:sym typeface="Segoe UI"/>
              </a:defRPr>
            </a:lvl5pPr>
          </a:lstStyle>
          <a:p>
            <a:pPr lvl="0"/>
            <a:r>
              <a:rPr lang="en-US"/>
              <a:t>Click to add developer code</a:t>
            </a:r>
          </a:p>
          <a:p>
            <a:pPr lvl="1"/>
            <a:r>
              <a:rPr lang="en-US"/>
              <a:t>Second level</a:t>
            </a:r>
          </a:p>
          <a:p>
            <a:pPr lvl="2"/>
            <a:r>
              <a:rPr lang="en-US"/>
              <a:t>Third level</a:t>
            </a:r>
          </a:p>
          <a:p>
            <a:pPr lvl="3"/>
            <a:r>
              <a:rPr lang="en-US"/>
              <a:t>Fourth level</a:t>
            </a:r>
          </a:p>
          <a:p>
            <a:pPr lvl="4"/>
            <a:r>
              <a:rPr lang="en-US"/>
              <a:t>Fifth level</a:t>
            </a:r>
          </a:p>
        </p:txBody>
      </p:sp>
      <p:sp>
        <p:nvSpPr>
          <p:cNvPr id="9" name="Text Placeholder 5"/>
          <p:cNvSpPr>
            <a:spLocks noGrp="1"/>
          </p:cNvSpPr>
          <p:nvPr>
            <p:ph type="body" sz="quarter" idx="12" hasCustomPrompt="1"/>
            <p:custDataLst>
              <p:tags r:id="rId5"/>
            </p:custDataLst>
          </p:nvPr>
        </p:nvSpPr>
        <p:spPr>
          <a:xfrm>
            <a:off x="3" y="573621"/>
            <a:ext cx="12192000" cy="373063"/>
          </a:xfrm>
          <a:prstGeom prst="rect">
            <a:avLst/>
          </a:prstGeom>
        </p:spPr>
        <p:txBody>
          <a:bodyPr lIns="380851" tIns="53319" rIns="53319" bIns="53319">
            <a:noAutofit/>
          </a:bodyPr>
          <a:lstStyle>
            <a:lvl1pPr marL="0" indent="0">
              <a:buNone/>
              <a:defRPr sz="2800">
                <a:latin typeface="Segoe UI Light" pitchFamily="34" charset="0"/>
              </a:defRPr>
            </a:lvl1pPr>
            <a:lvl2pPr marL="281372" indent="0">
              <a:buNone/>
              <a:defRPr/>
            </a:lvl2pPr>
            <a:lvl3pPr marL="587846" indent="0">
              <a:buNone/>
              <a:defRPr/>
            </a:lvl3pPr>
            <a:lvl4pPr marL="869218" indent="0">
              <a:buNone/>
              <a:defRPr/>
            </a:lvl4pPr>
            <a:lvl5pPr marL="1104356" indent="0">
              <a:buNone/>
              <a:defRPr/>
            </a:lvl5pPr>
          </a:lstStyle>
          <a:p>
            <a:pPr lvl="0"/>
            <a:r>
              <a:rPr lang="en-US"/>
              <a:t>Click to add subtitle</a:t>
            </a:r>
          </a:p>
        </p:txBody>
      </p:sp>
    </p:spTree>
    <p:extLst>
      <p:ext uri="{BB962C8B-B14F-4D97-AF65-F5344CB8AC3E}">
        <p14:creationId xmlns:p14="http://schemas.microsoft.com/office/powerpoint/2010/main" val="1487492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69240" y="1189178"/>
            <a:ext cx="11653523" cy="2133789"/>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54" indent="0">
              <a:buNone/>
              <a:defRPr/>
            </a:lvl3pPr>
            <a:lvl4pPr marL="448107" indent="0">
              <a:buNone/>
              <a:defRPr/>
            </a:lvl4pPr>
            <a:lvl5pPr marL="672161"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97233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269303" y="1187644"/>
            <a:ext cx="11655078" cy="53777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104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646494"/>
            <a:ext cx="12191377" cy="1211506"/>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030"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53192" y="6087890"/>
            <a:ext cx="1427788" cy="304828"/>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0203" y="6119147"/>
            <a:ext cx="1253377" cy="268786"/>
          </a:xfrm>
          <a:prstGeom prst="rect">
            <a:avLst/>
          </a:prstGeom>
        </p:spPr>
      </p:pic>
      <p:sp>
        <p:nvSpPr>
          <p:cNvPr id="8" name="Title 1"/>
          <p:cNvSpPr>
            <a:spLocks noGrp="1"/>
          </p:cNvSpPr>
          <p:nvPr>
            <p:ph type="title" hasCustomPrompt="1"/>
          </p:nvPr>
        </p:nvSpPr>
        <p:spPr bwMode="white">
          <a:xfrm>
            <a:off x="269302" y="1646860"/>
            <a:ext cx="8964185" cy="1793090"/>
          </a:xfrm>
          <a:noFill/>
        </p:spPr>
        <p:txBody>
          <a:bodyPr lIns="146304" tIns="91440" rIns="146304" bIns="91440" anchor="t" anchorCtr="0"/>
          <a:lstStyle>
            <a:lvl1pPr>
              <a:defRPr sz="5294" spc="-98"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69301" y="3441247"/>
            <a:ext cx="7171337" cy="1792326"/>
          </a:xfrm>
          <a:noFill/>
        </p:spPr>
        <p:txBody>
          <a:bodyPr lIns="146304" tIns="109728" rIns="146304" bIns="109728">
            <a:noAutofit/>
          </a:bodyPr>
          <a:lstStyle>
            <a:lvl1pPr marL="0" indent="0">
              <a:spcBef>
                <a:spcPts val="0"/>
              </a:spcBef>
              <a:buNone/>
              <a:defRPr sz="3137"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5274447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2"/>
                    </a:gs>
                    <a:gs pos="99000">
                      <a:schemeClr val="tx2"/>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9053609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7"/>
            <a:ext cx="11653523" cy="1985641"/>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5785493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2030"/>
          </a:xfrm>
        </p:spPr>
        <p:txBody>
          <a:bodyPr>
            <a:spAutoFit/>
          </a:bodyPr>
          <a:lstStyle>
            <a:lvl1pPr>
              <a:defRPr sz="3921">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2897679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Vide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86"/>
            <a:ext cx="9859116" cy="1158793"/>
          </a:xfrm>
          <a:noFill/>
        </p:spPr>
        <p:txBody>
          <a:bodyPr tIns="91440" bIns="91440" anchor="t" anchorCtr="0">
            <a:spAutoFit/>
          </a:bodyPr>
          <a:lstStyle>
            <a:lvl1pPr>
              <a:defRPr lang="en-US" sz="7058" b="0" kern="1200" cap="none" spc="-98"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32488864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2052030"/>
          </a:xfrm>
        </p:spPr>
        <p:txBody>
          <a:bodyPr>
            <a:spAutoFit/>
          </a:bodyPr>
          <a:lstStyle>
            <a:lvl1pPr>
              <a:defRPr sz="3921"/>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018196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5"/>
            <a:ext cx="5378548" cy="1877004"/>
          </a:xfrm>
        </p:spPr>
        <p:txBody>
          <a:bodyPr wrap="square">
            <a:spAutoFit/>
          </a:bodyPr>
          <a:lstStyle>
            <a:lvl1pPr marL="0" indent="0">
              <a:spcBef>
                <a:spcPts val="1200"/>
              </a:spcBef>
              <a:buClr>
                <a:schemeClr val="tx1"/>
              </a:buClr>
              <a:buFont typeface="Wingdings" pitchFamily="2" charset="2"/>
              <a:buNone/>
              <a:defRPr sz="3137">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5"/>
            <a:ext cx="5378548" cy="1877004"/>
          </a:xfrm>
        </p:spPr>
        <p:txBody>
          <a:bodyPr wrap="square">
            <a:spAutoFit/>
          </a:bodyPr>
          <a:lstStyle>
            <a:lvl1pPr marL="0" indent="0">
              <a:spcBef>
                <a:spcPts val="1200"/>
              </a:spcBef>
              <a:buClr>
                <a:schemeClr val="tx1"/>
              </a:buClr>
              <a:buFont typeface="Wingdings" pitchFamily="2" charset="2"/>
              <a:buNone/>
              <a:defRPr sz="3137">
                <a:gradFill>
                  <a:gsLst>
                    <a:gs pos="1250">
                      <a:schemeClr val="tx2"/>
                    </a:gs>
                    <a:gs pos="99000">
                      <a:schemeClr val="tx2"/>
                    </a:gs>
                  </a:gsLst>
                  <a:lin ang="5400000" scaled="0"/>
                </a:gradFill>
              </a:defRPr>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6962889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5"/>
            <a:ext cx="5378548" cy="1877004"/>
          </a:xfrm>
        </p:spPr>
        <p:txBody>
          <a:bodyPr wrap="square">
            <a:spAutoFit/>
          </a:bodyPr>
          <a:lstStyle>
            <a:lvl1pPr marL="0" indent="0">
              <a:spcBef>
                <a:spcPts val="1200"/>
              </a:spcBef>
              <a:buClr>
                <a:schemeClr val="tx1"/>
              </a:buClr>
              <a:buFont typeface="Wingdings" pitchFamily="2" charset="2"/>
              <a:buNone/>
              <a:defRPr sz="3137"/>
            </a:lvl1pPr>
            <a:lvl2pPr marL="0" indent="0">
              <a:buNone/>
              <a:defRPr sz="1961"/>
            </a:lvl2pPr>
            <a:lvl3pPr marL="227209" indent="0">
              <a:buNone/>
              <a:tabLst/>
              <a:defRPr sz="1961"/>
            </a:lvl3pPr>
            <a:lvl4pPr marL="451306" indent="0">
              <a:buNone/>
              <a:defRPr/>
            </a:lvl4pPr>
            <a:lvl5pPr marL="67229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7782119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1946751"/>
          </a:xfrm>
        </p:spPr>
        <p:txBody>
          <a:bodyPr wrap="square">
            <a:spAutoFit/>
          </a:bodyPr>
          <a:lstStyle>
            <a:lvl1pPr marL="281677" indent="-281677">
              <a:spcBef>
                <a:spcPts val="1200"/>
              </a:spcBef>
              <a:buClr>
                <a:schemeClr val="tx2"/>
              </a:buClr>
              <a:buFont typeface="Arial" pitchFamily="34" charset="0"/>
              <a:buChar char="•"/>
              <a:defRPr sz="3137">
                <a:gradFill>
                  <a:gsLst>
                    <a:gs pos="1250">
                      <a:schemeClr val="tx2"/>
                    </a:gs>
                    <a:gs pos="99000">
                      <a:schemeClr val="tx2"/>
                    </a:gs>
                  </a:gsLst>
                  <a:lin ang="5400000" scaled="0"/>
                </a:gra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1946751"/>
          </a:xfrm>
        </p:spPr>
        <p:txBody>
          <a:bodyPr wrap="square">
            <a:spAutoFit/>
          </a:bodyPr>
          <a:lstStyle>
            <a:lvl1pPr marL="281677" indent="-281677">
              <a:spcBef>
                <a:spcPts val="1200"/>
              </a:spcBef>
              <a:buClr>
                <a:schemeClr val="tx2"/>
              </a:buClr>
              <a:buFont typeface="Arial" pitchFamily="34" charset="0"/>
              <a:buChar char="•"/>
              <a:defRPr sz="3137">
                <a:gradFill>
                  <a:gsLst>
                    <a:gs pos="1250">
                      <a:schemeClr val="tx2"/>
                    </a:gs>
                    <a:gs pos="99000">
                      <a:schemeClr val="tx2"/>
                    </a:gs>
                  </a:gsLst>
                  <a:lin ang="5400000" scaled="0"/>
                </a:gradFill>
              </a:defRPr>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059373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1946751"/>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9176"/>
            <a:ext cx="5378548" cy="1946751"/>
          </a:xfrm>
        </p:spPr>
        <p:txBody>
          <a:bodyPr wrap="square">
            <a:spAutoFit/>
          </a:bodyPr>
          <a:lstStyle>
            <a:lvl1pPr marL="281677" indent="-281677">
              <a:spcBef>
                <a:spcPts val="1200"/>
              </a:spcBef>
              <a:buClr>
                <a:schemeClr val="tx1"/>
              </a:buClr>
              <a:buFont typeface="Arial" pitchFamily="34" charset="0"/>
              <a:buChar char="•"/>
              <a:defRPr sz="3137"/>
            </a:lvl1pPr>
            <a:lvl2pPr marL="520702" indent="-228601">
              <a:defRPr sz="2353"/>
            </a:lvl2pPr>
            <a:lvl3pPr marL="685803" indent="-165101">
              <a:tabLst/>
              <a:defRPr sz="1961"/>
            </a:lvl3pPr>
            <a:lvl4pPr marL="863603" indent="-177801">
              <a:defRPr/>
            </a:lvl4pPr>
            <a:lvl5pPr marL="1028704" indent="-165101">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7156049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90654581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69239" y="1406078"/>
            <a:ext cx="5378549" cy="1791549"/>
          </a:xfrm>
          <a:blipFill>
            <a:blip r:embed="rId2"/>
            <a:stretch>
              <a:fillRect/>
            </a:stretch>
          </a:blipFill>
        </p:spPr>
        <p:txBody>
          <a:bodyPr lIns="182880" tIns="146304" rIns="182880" bIns="146304">
            <a:noAutofit/>
          </a:bodyPr>
          <a:lstStyle>
            <a:lvl1pPr marL="0" indent="0">
              <a:buNone/>
              <a:defRPr lang="en-US" sz="2353" kern="1200" spc="0" baseline="0" dirty="0">
                <a:noFill/>
                <a:latin typeface="+mn-lt"/>
                <a:ea typeface="+mn-ea"/>
                <a:cs typeface="+mn-cs"/>
              </a:defRPr>
            </a:lvl1pPr>
            <a:lvl2pPr>
              <a:defRPr lang="en-US" sz="2353"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14367" rtl="0" eaLnBrk="1" fontAlgn="auto" latinLnBrk="0" hangingPunct="1">
              <a:lnSpc>
                <a:spcPct val="90000"/>
              </a:lnSpc>
              <a:spcBef>
                <a:spcPct val="20000"/>
              </a:spcBef>
              <a:spcAft>
                <a:spcPts val="0"/>
              </a:spcAft>
              <a:buClrTx/>
              <a:buSzPct val="90000"/>
              <a:buFont typeface="Arial" pitchFamily="34" charset="0"/>
              <a:buNone/>
              <a:tabLst/>
            </a:pPr>
            <a:r>
              <a:rPr lang="en-US" dirty="0"/>
              <a:t>Click icon to add picture</a:t>
            </a:r>
          </a:p>
        </p:txBody>
      </p:sp>
      <p:sp>
        <p:nvSpPr>
          <p:cNvPr id="5" name="Rectangle 4"/>
          <p:cNvSpPr/>
          <p:nvPr userDrawn="1"/>
        </p:nvSpPr>
        <p:spPr bwMode="auto">
          <a:xfrm>
            <a:off x="6095999" y="4773828"/>
            <a:ext cx="5829081" cy="1793104"/>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79285" tIns="143428" rIns="179285" bIns="143428" numCol="1" rtlCol="0" anchor="ctr" anchorCtr="0" compatLnSpc="1">
            <a:prstTxWarp prst="textNoShape">
              <a:avLst/>
            </a:prstTxWarp>
          </a:bodyPr>
          <a:lstStyle/>
          <a:p>
            <a:pPr algn="ctr" defTabSz="914102" fontAlgn="base">
              <a:spcBef>
                <a:spcPct val="0"/>
              </a:spcBef>
              <a:spcAft>
                <a:spcPct val="0"/>
              </a:spcAft>
            </a:pPr>
            <a:endParaRPr lang="en-US" sz="1961"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096000" y="1406078"/>
            <a:ext cx="5826762" cy="3366196"/>
          </a:xfrm>
          <a:blipFill>
            <a:blip r:embed="rId3"/>
            <a:stretch>
              <a:fillRect/>
            </a:stretch>
          </a:blipFill>
        </p:spPr>
        <p:txBody>
          <a:bodyPr lIns="182880" tIns="146304" rIns="182880" bIns="146304">
            <a:noAutofit/>
          </a:bodyPr>
          <a:lstStyle>
            <a:lvl1pPr marL="0" indent="0">
              <a:buNone/>
              <a:defRPr lang="en-US" sz="2353" kern="1200" spc="0" baseline="0" dirty="0">
                <a:gradFill>
                  <a:gsLst>
                    <a:gs pos="1250">
                      <a:schemeClr val="tx1"/>
                    </a:gs>
                    <a:gs pos="100000">
                      <a:schemeClr val="tx1"/>
                    </a:gs>
                  </a:gsLst>
                  <a:lin ang="5400000" scaled="0"/>
                </a:gradFill>
                <a:latin typeface="+mn-lt"/>
                <a:ea typeface="+mn-ea"/>
                <a:cs typeface="+mn-cs"/>
              </a:defRPr>
            </a:lvl1pPr>
            <a:lvl2pPr algn="ctr">
              <a:defRPr lang="en-US" sz="2353"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14367"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871894" y="1801029"/>
            <a:ext cx="0" cy="4662019"/>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69239" y="3197079"/>
            <a:ext cx="5378549" cy="3369853"/>
          </a:xfrm>
        </p:spPr>
        <p:txBody>
          <a:bodyPr lIns="182880" tIns="146304" rIns="182880" bIns="146304">
            <a:noAutofit/>
          </a:bodyPr>
          <a:lstStyle>
            <a:lvl1pPr marL="0" indent="0">
              <a:buNone/>
              <a:defRPr sz="2353">
                <a:latin typeface="+mn-lt"/>
              </a:defRPr>
            </a:lvl1pPr>
          </a:lstStyle>
          <a:p>
            <a:pPr lvl="0"/>
            <a:r>
              <a:rPr lang="en-US"/>
              <a:t>Edit Master text styles</a:t>
            </a:r>
          </a:p>
        </p:txBody>
      </p:sp>
      <p:sp>
        <p:nvSpPr>
          <p:cNvPr id="15" name="Text Placeholder 14"/>
          <p:cNvSpPr>
            <a:spLocks noGrp="1"/>
          </p:cNvSpPr>
          <p:nvPr>
            <p:ph type="body" sz="quarter" idx="13"/>
          </p:nvPr>
        </p:nvSpPr>
        <p:spPr>
          <a:xfrm>
            <a:off x="6096001" y="4773828"/>
            <a:ext cx="5826761" cy="1791549"/>
          </a:xfrm>
        </p:spPr>
        <p:txBody>
          <a:bodyPr lIns="182880" tIns="146304" rIns="182880" bIns="146304" anchor="ctr">
            <a:noAutofit/>
          </a:bodyPr>
          <a:lstStyle>
            <a:lvl1pPr marL="0" indent="0" algn="ctr">
              <a:buNone/>
              <a:defRPr sz="3137">
                <a:gradFill>
                  <a:gsLst>
                    <a:gs pos="27434">
                      <a:srgbClr val="FFFFFF"/>
                    </a:gs>
                    <a:gs pos="54000">
                      <a:srgbClr val="FFFFFF"/>
                    </a:gs>
                  </a:gsLst>
                  <a:lin ang="5400000" scaled="0"/>
                </a:gradFill>
                <a:latin typeface="+mj-lt"/>
              </a:defRPr>
            </a:lvl1pPr>
          </a:lstStyle>
          <a:p>
            <a:pPr lvl="0"/>
            <a:r>
              <a:rPr lang="en-US"/>
              <a:t>Edit Master text styles</a:t>
            </a:r>
          </a:p>
        </p:txBody>
      </p:sp>
    </p:spTree>
    <p:extLst>
      <p:ext uri="{BB962C8B-B14F-4D97-AF65-F5344CB8AC3E}">
        <p14:creationId xmlns:p14="http://schemas.microsoft.com/office/powerpoint/2010/main" val="314648472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8066548" cy="1158793"/>
          </a:xfrm>
          <a:noFill/>
        </p:spPr>
        <p:txBody>
          <a:bodyPr wrap="square" tIns="91440" bIns="91440" anchor="t" anchorCtr="0">
            <a:spAutoFit/>
          </a:bodyPr>
          <a:lstStyle>
            <a:lvl1pPr>
              <a:defRPr sz="7058" spc="-98"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69240" y="3877277"/>
            <a:ext cx="8067822" cy="724246"/>
          </a:xfrm>
          <a:noFill/>
        </p:spPr>
        <p:txBody>
          <a:bodyPr wrap="square" lIns="182880" tIns="146304" rIns="182880" bIns="146304">
            <a:spAutoFit/>
          </a:bodyPr>
          <a:lstStyle>
            <a:lvl1pPr marL="0" indent="0">
              <a:spcBef>
                <a:spcPts val="0"/>
              </a:spcBef>
              <a:buNone/>
              <a:defRPr sz="3137"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0771203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8067822" cy="1158793"/>
          </a:xfrm>
          <a:noFill/>
        </p:spPr>
        <p:txBody>
          <a:bodyPr wrap="square" tIns="91440" bIns="91440" anchor="t" anchorCtr="0">
            <a:spAutoFit/>
          </a:bodyPr>
          <a:lstStyle>
            <a:lvl1pPr>
              <a:defRPr sz="7058" spc="-98"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37427478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425154345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755532300"/>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7490610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1217195"/>
            <a:ext cx="5378548" cy="1973570"/>
          </a:xfrm>
        </p:spPr>
        <p:txBody>
          <a:bodyPr>
            <a:spAutoFit/>
          </a:bodyPr>
          <a:lstStyle>
            <a:lvl1pPr>
              <a:defRPr sz="647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097556"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65408268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944678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283753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7322"/>
            <a:ext cx="11653522" cy="1956973"/>
          </a:xfrm>
        </p:spPr>
        <p:txBody>
          <a:bodyPr/>
          <a:lstStyle>
            <a:lvl1pPr marL="0" indent="0">
              <a:buNone/>
              <a:defRPr sz="323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397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7309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7985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3029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06079960"/>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39" y="6171616"/>
            <a:ext cx="11653522" cy="395317"/>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defTabSz="913924" eaLnBrk="0" hangingPunct="0"/>
            <a:r>
              <a:rPr lang="en-US" sz="686"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48213" y="470067"/>
            <a:ext cx="1421436" cy="300619"/>
          </a:xfrm>
          <a:prstGeom prst="rect">
            <a:avLst/>
          </a:prstGeom>
        </p:spPr>
      </p:pic>
    </p:spTree>
    <p:extLst>
      <p:ext uri="{BB962C8B-B14F-4D97-AF65-F5344CB8AC3E}">
        <p14:creationId xmlns:p14="http://schemas.microsoft.com/office/powerpoint/2010/main" val="73203383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6993972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678824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5.e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9" Type="http://schemas.openxmlformats.org/officeDocument/2006/relationships/slideLayout" Target="../slideLayouts/slideLayout68.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34" Type="http://schemas.openxmlformats.org/officeDocument/2006/relationships/slideLayout" Target="../slideLayouts/slideLayout63.xml"/><Relationship Id="rId42" Type="http://schemas.openxmlformats.org/officeDocument/2006/relationships/slideLayout" Target="../slideLayouts/slideLayout71.xml"/><Relationship Id="rId47" Type="http://schemas.openxmlformats.org/officeDocument/2006/relationships/theme" Target="../theme/theme3.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33" Type="http://schemas.openxmlformats.org/officeDocument/2006/relationships/slideLayout" Target="../slideLayouts/slideLayout62.xml"/><Relationship Id="rId38" Type="http://schemas.openxmlformats.org/officeDocument/2006/relationships/slideLayout" Target="../slideLayouts/slideLayout67.xml"/><Relationship Id="rId46" Type="http://schemas.openxmlformats.org/officeDocument/2006/relationships/slideLayout" Target="../slideLayouts/slideLayout75.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41" Type="http://schemas.openxmlformats.org/officeDocument/2006/relationships/slideLayout" Target="../slideLayouts/slideLayout70.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32" Type="http://schemas.openxmlformats.org/officeDocument/2006/relationships/slideLayout" Target="../slideLayouts/slideLayout61.xml"/><Relationship Id="rId37" Type="http://schemas.openxmlformats.org/officeDocument/2006/relationships/slideLayout" Target="../slideLayouts/slideLayout66.xml"/><Relationship Id="rId40" Type="http://schemas.openxmlformats.org/officeDocument/2006/relationships/slideLayout" Target="../slideLayouts/slideLayout69.xml"/><Relationship Id="rId45" Type="http://schemas.openxmlformats.org/officeDocument/2006/relationships/slideLayout" Target="../slideLayouts/slideLayout74.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36" Type="http://schemas.openxmlformats.org/officeDocument/2006/relationships/slideLayout" Target="../slideLayouts/slideLayout65.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slideLayout" Target="../slideLayouts/slideLayout60.xml"/><Relationship Id="rId44" Type="http://schemas.openxmlformats.org/officeDocument/2006/relationships/slideLayout" Target="../slideLayouts/slideLayout73.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slideLayout" Target="../slideLayouts/slideLayout59.xml"/><Relationship Id="rId35" Type="http://schemas.openxmlformats.org/officeDocument/2006/relationships/slideLayout" Target="../slideLayouts/slideLayout64.xml"/><Relationship Id="rId43" Type="http://schemas.openxmlformats.org/officeDocument/2006/relationships/slideLayout" Target="../slideLayouts/slideLayout7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slideLayout" Target="../slideLayouts/slideLayout93.xml"/><Relationship Id="rId3" Type="http://schemas.openxmlformats.org/officeDocument/2006/relationships/slideLayout" Target="../slideLayouts/slideLayout78.xml"/><Relationship Id="rId21" Type="http://schemas.openxmlformats.org/officeDocument/2006/relationships/slideLayout" Target="../slideLayouts/slideLayout96.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slideLayout" Target="../slideLayouts/slideLayout95.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23" Type="http://schemas.openxmlformats.org/officeDocument/2006/relationships/theme" Target="../theme/theme4.xml"/><Relationship Id="rId10" Type="http://schemas.openxmlformats.org/officeDocument/2006/relationships/slideLayout" Target="../slideLayouts/slideLayout85.xml"/><Relationship Id="rId19" Type="http://schemas.openxmlformats.org/officeDocument/2006/relationships/slideLayout" Target="../slideLayouts/slideLayout94.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 Id="rId22"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8929" y="291114"/>
            <a:ext cx="11655840" cy="89966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69241" y="1189182"/>
            <a:ext cx="11653521" cy="1683871"/>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2"/>
          <p:cNvSpPr>
            <a:spLocks noGrp="1"/>
          </p:cNvSpPr>
          <p:nvPr>
            <p:ph type="ftr" sz="quarter" idx="3"/>
          </p:nvPr>
        </p:nvSpPr>
        <p:spPr>
          <a:xfrm>
            <a:off x="269242" y="6558796"/>
            <a:ext cx="3859607" cy="134483"/>
          </a:xfrm>
          <a:prstGeom prst="rect">
            <a:avLst/>
          </a:prstGeom>
        </p:spPr>
        <p:txBody>
          <a:bodyPr vert="horz" lIns="0" tIns="0" rIns="91440" bIns="0" rtlCol="0" anchor="ctr"/>
          <a:lstStyle>
            <a:lvl1pPr marL="0" algn="l" defTabSz="685692" rtl="0" eaLnBrk="1" latinLnBrk="0" hangingPunct="1">
              <a:defRPr lang="en-US" sz="662" kern="1200">
                <a:gradFill>
                  <a:gsLst>
                    <a:gs pos="2239">
                      <a:schemeClr val="tx1"/>
                    </a:gs>
                    <a:gs pos="11940">
                      <a:schemeClr val="tx1"/>
                    </a:gs>
                  </a:gsLst>
                  <a:lin ang="5400000" scaled="0"/>
                </a:gradFill>
                <a:latin typeface="+mn-lt"/>
                <a:ea typeface="+mn-ea"/>
                <a:cs typeface="+mn-cs"/>
              </a:defRPr>
            </a:lvl1pPr>
          </a:lstStyle>
          <a:p>
            <a:r>
              <a:rPr dirty="0">
                <a:gradFill>
                  <a:gsLst>
                    <a:gs pos="2239">
                      <a:srgbClr val="505050"/>
                    </a:gs>
                    <a:gs pos="11940">
                      <a:srgbClr val="505050"/>
                    </a:gs>
                  </a:gsLst>
                  <a:lin ang="5400000" scaled="0"/>
                </a:gradFill>
              </a:rPr>
              <a:t>Microsoft Confidential</a:t>
            </a:r>
          </a:p>
        </p:txBody>
      </p:sp>
      <p:sp>
        <p:nvSpPr>
          <p:cNvPr id="6" name="Slide Number Placeholder 4"/>
          <p:cNvSpPr>
            <a:spLocks noGrp="1"/>
          </p:cNvSpPr>
          <p:nvPr>
            <p:ph type="sldNum" sz="quarter" idx="4"/>
          </p:nvPr>
        </p:nvSpPr>
        <p:spPr>
          <a:xfrm>
            <a:off x="11367168" y="6558796"/>
            <a:ext cx="555596" cy="134483"/>
          </a:xfrm>
          <a:prstGeom prst="rect">
            <a:avLst/>
          </a:prstGeom>
        </p:spPr>
        <p:txBody>
          <a:bodyPr vert="horz" lIns="91440" tIns="0" rIns="0" bIns="0" rtlCol="0" anchor="ctr"/>
          <a:lstStyle>
            <a:lvl1pPr algn="r">
              <a:defRPr lang="en-US" sz="662" b="0" kern="1200" smtClean="0">
                <a:gradFill>
                  <a:gsLst>
                    <a:gs pos="2239">
                      <a:schemeClr val="tx1"/>
                    </a:gs>
                    <a:gs pos="11940">
                      <a:schemeClr val="tx1"/>
                    </a:gs>
                  </a:gsLst>
                  <a:lin ang="5400000" scaled="0"/>
                </a:gradFill>
                <a:latin typeface="+mn-lt"/>
                <a:ea typeface="+mn-ea"/>
                <a:cs typeface="+mn-cs"/>
              </a:defRPr>
            </a:lvl1pPr>
          </a:lstStyle>
          <a:p>
            <a:pPr defTabSz="914554"/>
            <a:fld id="{27258FFF-F925-446B-8502-81C933981705}" type="slidenum">
              <a:rPr lang="en-US" smtClean="0">
                <a:gradFill>
                  <a:gsLst>
                    <a:gs pos="2239">
                      <a:srgbClr val="505050"/>
                    </a:gs>
                    <a:gs pos="11940">
                      <a:srgbClr val="505050"/>
                    </a:gs>
                  </a:gsLst>
                  <a:lin ang="5400000" scaled="0"/>
                </a:gradFill>
              </a:rPr>
              <a:pPr defTabSz="914554"/>
              <a:t>‹#›</a:t>
            </a:fld>
            <a:endParaRPr lang="en-US" dirty="0">
              <a:gradFill>
                <a:gsLst>
                  <a:gs pos="2239">
                    <a:srgbClr val="505050"/>
                  </a:gs>
                  <a:gs pos="11940">
                    <a:srgbClr val="505050"/>
                  </a:gs>
                </a:gsLst>
                <a:lin ang="5400000" scaled="0"/>
              </a:gradFill>
            </a:endParaRPr>
          </a:p>
        </p:txBody>
      </p:sp>
    </p:spTree>
    <p:extLst>
      <p:ext uri="{BB962C8B-B14F-4D97-AF65-F5344CB8AC3E}">
        <p14:creationId xmlns:p14="http://schemas.microsoft.com/office/powerpoint/2010/main" val="40408449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84" r:id="rId4"/>
    <p:sldLayoutId id="2147483685" r:id="rId5"/>
    <p:sldLayoutId id="2147483686" r:id="rId6"/>
    <p:sldLayoutId id="2147483687" r:id="rId7"/>
    <p:sldLayoutId id="2147483688" r:id="rId8"/>
    <p:sldLayoutId id="2147483689" r:id="rId9"/>
    <p:sldLayoutId id="2147483690" r:id="rId10"/>
    <p:sldLayoutId id="2147483692" r:id="rId11"/>
  </p:sldLayoutIdLst>
  <p:transition>
    <p:fade/>
  </p:transition>
  <p:hf sldNum="0" hdr="0" dt="0"/>
  <p:txStyles>
    <p:titleStyle>
      <a:lvl1pPr algn="l" defTabSz="685692" rtl="0" eaLnBrk="1" latinLnBrk="0" hangingPunct="1">
        <a:lnSpc>
          <a:spcPct val="90000"/>
        </a:lnSpc>
        <a:spcBef>
          <a:spcPct val="0"/>
        </a:spcBef>
        <a:buNone/>
        <a:defRPr lang="en-US" sz="3970" b="0" kern="1200" cap="none" spc="-75"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52080" marR="0" indent="-252080" algn="l" defTabSz="685692" rtl="0" eaLnBrk="1" fontAlgn="auto" latinLnBrk="0" hangingPunct="1">
        <a:lnSpc>
          <a:spcPct val="90000"/>
        </a:lnSpc>
        <a:spcBef>
          <a:spcPct val="20000"/>
        </a:spcBef>
        <a:spcAft>
          <a:spcPts val="0"/>
        </a:spcAft>
        <a:buClrTx/>
        <a:buSzPct val="90000"/>
        <a:buFont typeface="Arial" pitchFamily="34" charset="0"/>
        <a:buChar char="•"/>
        <a:tabLst/>
        <a:defRPr sz="2942" kern="1200" spc="0" baseline="0">
          <a:gradFill>
            <a:gsLst>
              <a:gs pos="1250">
                <a:schemeClr val="tx1"/>
              </a:gs>
              <a:gs pos="100000">
                <a:schemeClr val="tx1"/>
              </a:gs>
            </a:gsLst>
            <a:lin ang="5400000" scaled="0"/>
          </a:gradFill>
          <a:latin typeface="+mj-lt"/>
          <a:ea typeface="+mn-ea"/>
          <a:cs typeface="+mn-cs"/>
        </a:defRPr>
      </a:lvl1pPr>
      <a:lvl2pPr marL="429468" marR="0" indent="-177389" algn="l" defTabSz="685692"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2pPr>
      <a:lvl3pPr marL="588182" marR="0" indent="-168053" algn="l" defTabSz="685692"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3pPr>
      <a:lvl4pPr marL="756235" marR="0" indent="-168053" algn="l" defTabSz="685692" rtl="0" eaLnBrk="1" fontAlgn="auto" latinLnBrk="0" hangingPunct="1">
        <a:lnSpc>
          <a:spcPct val="90000"/>
        </a:lnSpc>
        <a:spcBef>
          <a:spcPct val="20000"/>
        </a:spcBef>
        <a:spcAft>
          <a:spcPts val="0"/>
        </a:spcAft>
        <a:buClrTx/>
        <a:buSzPct val="90000"/>
        <a:buFont typeface="Arial" pitchFamily="34" charset="0"/>
        <a:buChar char="•"/>
        <a:tabLst/>
        <a:defRPr sz="1471" kern="1200" spc="0" baseline="0">
          <a:gradFill>
            <a:gsLst>
              <a:gs pos="1250">
                <a:schemeClr val="tx1"/>
              </a:gs>
              <a:gs pos="100000">
                <a:schemeClr val="tx1"/>
              </a:gs>
            </a:gsLst>
            <a:lin ang="5400000" scaled="0"/>
          </a:gradFill>
          <a:latin typeface="+mn-lt"/>
          <a:ea typeface="+mn-ea"/>
          <a:cs typeface="+mn-cs"/>
        </a:defRPr>
      </a:lvl4pPr>
      <a:lvl5pPr marL="924288" marR="0" indent="-168053" algn="l" defTabSz="685692" rtl="0" eaLnBrk="1" fontAlgn="auto" latinLnBrk="0" hangingPunct="1">
        <a:lnSpc>
          <a:spcPct val="90000"/>
        </a:lnSpc>
        <a:spcBef>
          <a:spcPct val="20000"/>
        </a:spcBef>
        <a:spcAft>
          <a:spcPts val="0"/>
        </a:spcAft>
        <a:buClrTx/>
        <a:buSzPct val="90000"/>
        <a:buFont typeface="Arial" pitchFamily="34" charset="0"/>
        <a:buChar char="•"/>
        <a:tabLst/>
        <a:defRPr sz="1471" kern="1200" spc="0" baseline="0">
          <a:gradFill>
            <a:gsLst>
              <a:gs pos="1250">
                <a:schemeClr val="tx1"/>
              </a:gs>
              <a:gs pos="100000">
                <a:schemeClr val="tx1"/>
              </a:gs>
            </a:gsLst>
            <a:lin ang="5400000" scaled="0"/>
          </a:gradFill>
          <a:latin typeface="+mn-lt"/>
          <a:ea typeface="+mn-ea"/>
          <a:cs typeface="+mn-cs"/>
        </a:defRPr>
      </a:lvl5pPr>
      <a:lvl6pPr marL="1885653" indent="-171423" algn="l" defTabSz="685692" rtl="0" eaLnBrk="1" latinLnBrk="0" hangingPunct="1">
        <a:spcBef>
          <a:spcPct val="20000"/>
        </a:spcBef>
        <a:buFont typeface="Arial" pitchFamily="34" charset="0"/>
        <a:buChar char="•"/>
        <a:defRPr sz="1471" kern="1200">
          <a:solidFill>
            <a:schemeClr val="tx1"/>
          </a:solidFill>
          <a:latin typeface="+mn-lt"/>
          <a:ea typeface="+mn-ea"/>
          <a:cs typeface="+mn-cs"/>
        </a:defRPr>
      </a:lvl6pPr>
      <a:lvl7pPr marL="2228501" indent="-171423" algn="l" defTabSz="685692" rtl="0" eaLnBrk="1" latinLnBrk="0" hangingPunct="1">
        <a:spcBef>
          <a:spcPct val="20000"/>
        </a:spcBef>
        <a:buFont typeface="Arial" pitchFamily="34" charset="0"/>
        <a:buChar char="•"/>
        <a:defRPr sz="1471" kern="1200">
          <a:solidFill>
            <a:schemeClr val="tx1"/>
          </a:solidFill>
          <a:latin typeface="+mn-lt"/>
          <a:ea typeface="+mn-ea"/>
          <a:cs typeface="+mn-cs"/>
        </a:defRPr>
      </a:lvl7pPr>
      <a:lvl8pPr marL="2571347" indent="-171423" algn="l" defTabSz="685692" rtl="0" eaLnBrk="1" latinLnBrk="0" hangingPunct="1">
        <a:spcBef>
          <a:spcPct val="20000"/>
        </a:spcBef>
        <a:buFont typeface="Arial" pitchFamily="34" charset="0"/>
        <a:buChar char="•"/>
        <a:defRPr sz="1471" kern="1200">
          <a:solidFill>
            <a:schemeClr val="tx1"/>
          </a:solidFill>
          <a:latin typeface="+mn-lt"/>
          <a:ea typeface="+mn-ea"/>
          <a:cs typeface="+mn-cs"/>
        </a:defRPr>
      </a:lvl8pPr>
      <a:lvl9pPr marL="2914193" indent="-171423" algn="l" defTabSz="685692" rtl="0" eaLnBrk="1" latinLnBrk="0" hangingPunct="1">
        <a:spcBef>
          <a:spcPct val="20000"/>
        </a:spcBef>
        <a:buFont typeface="Arial" pitchFamily="34" charset="0"/>
        <a:buChar char="•"/>
        <a:defRPr sz="1471" kern="1200">
          <a:solidFill>
            <a:schemeClr val="tx1"/>
          </a:solidFill>
          <a:latin typeface="+mn-lt"/>
          <a:ea typeface="+mn-ea"/>
          <a:cs typeface="+mn-cs"/>
        </a:defRPr>
      </a:lvl9pPr>
    </p:bodyStyle>
    <p:otherStyle>
      <a:defPPr>
        <a:defRPr lang="en-US"/>
      </a:defPPr>
      <a:lvl1pPr marL="0" algn="l" defTabSz="685692" rtl="0" eaLnBrk="1" latinLnBrk="0" hangingPunct="1">
        <a:defRPr sz="1324" kern="1200">
          <a:solidFill>
            <a:schemeClr val="tx1"/>
          </a:solidFill>
          <a:latin typeface="+mn-lt"/>
          <a:ea typeface="+mn-ea"/>
          <a:cs typeface="+mn-cs"/>
        </a:defRPr>
      </a:lvl1pPr>
      <a:lvl2pPr marL="342847" algn="l" defTabSz="685692" rtl="0" eaLnBrk="1" latinLnBrk="0" hangingPunct="1">
        <a:defRPr sz="1324" kern="1200">
          <a:solidFill>
            <a:schemeClr val="tx1"/>
          </a:solidFill>
          <a:latin typeface="+mn-lt"/>
          <a:ea typeface="+mn-ea"/>
          <a:cs typeface="+mn-cs"/>
        </a:defRPr>
      </a:lvl2pPr>
      <a:lvl3pPr marL="685692" algn="l" defTabSz="685692" rtl="0" eaLnBrk="1" latinLnBrk="0" hangingPunct="1">
        <a:defRPr sz="1324" kern="1200">
          <a:solidFill>
            <a:schemeClr val="tx1"/>
          </a:solidFill>
          <a:latin typeface="+mn-lt"/>
          <a:ea typeface="+mn-ea"/>
          <a:cs typeface="+mn-cs"/>
        </a:defRPr>
      </a:lvl3pPr>
      <a:lvl4pPr marL="1028540" algn="l" defTabSz="685692" rtl="0" eaLnBrk="1" latinLnBrk="0" hangingPunct="1">
        <a:defRPr sz="1324" kern="1200">
          <a:solidFill>
            <a:schemeClr val="tx1"/>
          </a:solidFill>
          <a:latin typeface="+mn-lt"/>
          <a:ea typeface="+mn-ea"/>
          <a:cs typeface="+mn-cs"/>
        </a:defRPr>
      </a:lvl4pPr>
      <a:lvl5pPr marL="1371383" algn="l" defTabSz="685692" rtl="0" eaLnBrk="1" latinLnBrk="0" hangingPunct="1">
        <a:defRPr sz="1324" kern="1200">
          <a:solidFill>
            <a:schemeClr val="tx1"/>
          </a:solidFill>
          <a:latin typeface="+mn-lt"/>
          <a:ea typeface="+mn-ea"/>
          <a:cs typeface="+mn-cs"/>
        </a:defRPr>
      </a:lvl5pPr>
      <a:lvl6pPr marL="1714232" algn="l" defTabSz="685692" rtl="0" eaLnBrk="1" latinLnBrk="0" hangingPunct="1">
        <a:defRPr sz="1324" kern="1200">
          <a:solidFill>
            <a:schemeClr val="tx1"/>
          </a:solidFill>
          <a:latin typeface="+mn-lt"/>
          <a:ea typeface="+mn-ea"/>
          <a:cs typeface="+mn-cs"/>
        </a:defRPr>
      </a:lvl6pPr>
      <a:lvl7pPr marL="2057077" algn="l" defTabSz="685692" rtl="0" eaLnBrk="1" latinLnBrk="0" hangingPunct="1">
        <a:defRPr sz="1324" kern="1200">
          <a:solidFill>
            <a:schemeClr val="tx1"/>
          </a:solidFill>
          <a:latin typeface="+mn-lt"/>
          <a:ea typeface="+mn-ea"/>
          <a:cs typeface="+mn-cs"/>
        </a:defRPr>
      </a:lvl7pPr>
      <a:lvl8pPr marL="2399923" algn="l" defTabSz="685692" rtl="0" eaLnBrk="1" latinLnBrk="0" hangingPunct="1">
        <a:defRPr sz="1324" kern="1200">
          <a:solidFill>
            <a:schemeClr val="tx1"/>
          </a:solidFill>
          <a:latin typeface="+mn-lt"/>
          <a:ea typeface="+mn-ea"/>
          <a:cs typeface="+mn-cs"/>
        </a:defRPr>
      </a:lvl8pPr>
      <a:lvl9pPr marL="2742770" algn="l" defTabSz="685692" rtl="0" eaLnBrk="1" latinLnBrk="0" hangingPunct="1">
        <a:defRPr sz="132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4">
          <p15:clr>
            <a:srgbClr val="A4A3A4"/>
          </p15:clr>
        </p15:guide>
        <p15:guide id="17" pos="4780">
          <p15:clr>
            <a:srgbClr val="A4A3A4"/>
          </p15:clr>
        </p15:guide>
        <p15:guide id="18" pos="5356">
          <p15:clr>
            <a:srgbClr val="A4A3A4"/>
          </p15:clr>
        </p15:guide>
        <p15:guide id="19" pos="5932">
          <p15:clr>
            <a:srgbClr val="A4A3A4"/>
          </p15:clr>
        </p15:guide>
        <p15:guide id="20" pos="6508">
          <p15:clr>
            <a:srgbClr val="A4A3A4"/>
          </p15:clr>
        </p15:guide>
        <p15:guide id="21" pos="7084">
          <p15:clr>
            <a:srgbClr val="A4A3A4"/>
          </p15:clr>
        </p15:guide>
        <p15:guide id="22" pos="7660">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69241" y="1189178"/>
            <a:ext cx="11653521" cy="2052030"/>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20"/>
          <a:stretch>
            <a:fillRect/>
          </a:stretch>
        </p:blipFill>
        <p:spPr>
          <a:xfrm rot="5400000">
            <a:off x="9187079" y="3012391"/>
            <a:ext cx="6858623" cy="833218"/>
          </a:xfrm>
          <a:prstGeom prst="rect">
            <a:avLst/>
          </a:prstGeom>
        </p:spPr>
      </p:pic>
    </p:spTree>
    <p:extLst>
      <p:ext uri="{BB962C8B-B14F-4D97-AF65-F5344CB8AC3E}">
        <p14:creationId xmlns:p14="http://schemas.microsoft.com/office/powerpoint/2010/main" val="3648742257"/>
      </p:ext>
    </p:extLst>
  </p:cSld>
  <p:clrMap bg1="dk1" tx1="lt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Lst>
  <p:transition>
    <p:fade/>
  </p:transition>
  <p:txStyles>
    <p:title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2"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17BCF1-EDE9-46B3-A8B3-659212B54243}" type="datetimeFigureOut">
              <a:rPr lang="en-US" smtClean="0"/>
              <a:t>3/7/2020</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BCED8A-DE7B-4F20-BCBD-2F1C97F6A900}" type="slidenum">
              <a:rPr lang="en-US" smtClean="0"/>
              <a:t>‹#›</a:t>
            </a:fld>
            <a:endParaRPr lang="en-US" dirty="0"/>
          </a:p>
        </p:txBody>
      </p:sp>
    </p:spTree>
    <p:extLst>
      <p:ext uri="{BB962C8B-B14F-4D97-AF65-F5344CB8AC3E}">
        <p14:creationId xmlns:p14="http://schemas.microsoft.com/office/powerpoint/2010/main" val="337580499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 id="2147483721" r:id="rId28"/>
    <p:sldLayoutId id="2147483722" r:id="rId29"/>
    <p:sldLayoutId id="2147483723" r:id="rId30"/>
    <p:sldLayoutId id="2147483724" r:id="rId31"/>
    <p:sldLayoutId id="2147483725" r:id="rId32"/>
    <p:sldLayoutId id="2147483726" r:id="rId33"/>
    <p:sldLayoutId id="2147483727" r:id="rId34"/>
    <p:sldLayoutId id="2147483728" r:id="rId35"/>
    <p:sldLayoutId id="2147483729" r:id="rId36"/>
    <p:sldLayoutId id="2147483730" r:id="rId37"/>
    <p:sldLayoutId id="2147483731" r:id="rId38"/>
    <p:sldLayoutId id="2147483732" r:id="rId39"/>
    <p:sldLayoutId id="2147483733" r:id="rId40"/>
    <p:sldLayoutId id="2147483734" r:id="rId41"/>
    <p:sldLayoutId id="2147483735" r:id="rId42"/>
    <p:sldLayoutId id="2147483736" r:id="rId43"/>
    <p:sldLayoutId id="2147483738" r:id="rId44"/>
    <p:sldLayoutId id="2147483739" r:id="rId45"/>
    <p:sldLayoutId id="2147483740" r:id="rId46"/>
  </p:sldLayoutIdLst>
  <p:txStyles>
    <p:titleStyle>
      <a:lvl1pPr algn="l" defTabSz="91404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12" indent="-228512" algn="l" defTabSz="91404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537" indent="-228512" algn="l" defTabSz="91404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561" indent="-228512" algn="l" defTabSz="91404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586" indent="-228512" algn="l" defTabSz="91404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610" indent="-228512" algn="l" defTabSz="91404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635" indent="-228512" algn="l" defTabSz="91404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659" indent="-228512" algn="l" defTabSz="91404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683" indent="-228512" algn="l" defTabSz="91404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707" indent="-228512" algn="l" defTabSz="91404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049" rtl="0" eaLnBrk="1" latinLnBrk="0" hangingPunct="1">
        <a:defRPr sz="1800" kern="1200">
          <a:solidFill>
            <a:schemeClr val="tx1"/>
          </a:solidFill>
          <a:latin typeface="+mn-lt"/>
          <a:ea typeface="+mn-ea"/>
          <a:cs typeface="+mn-cs"/>
        </a:defRPr>
      </a:lvl1pPr>
      <a:lvl2pPr marL="457025" algn="l" defTabSz="914049" rtl="0" eaLnBrk="1" latinLnBrk="0" hangingPunct="1">
        <a:defRPr sz="1800" kern="1200">
          <a:solidFill>
            <a:schemeClr val="tx1"/>
          </a:solidFill>
          <a:latin typeface="+mn-lt"/>
          <a:ea typeface="+mn-ea"/>
          <a:cs typeface="+mn-cs"/>
        </a:defRPr>
      </a:lvl2pPr>
      <a:lvl3pPr marL="914049" algn="l" defTabSz="914049" rtl="0" eaLnBrk="1" latinLnBrk="0" hangingPunct="1">
        <a:defRPr sz="1800" kern="1200">
          <a:solidFill>
            <a:schemeClr val="tx1"/>
          </a:solidFill>
          <a:latin typeface="+mn-lt"/>
          <a:ea typeface="+mn-ea"/>
          <a:cs typeface="+mn-cs"/>
        </a:defRPr>
      </a:lvl3pPr>
      <a:lvl4pPr marL="1371074" algn="l" defTabSz="914049" rtl="0" eaLnBrk="1" latinLnBrk="0" hangingPunct="1">
        <a:defRPr sz="1800" kern="1200">
          <a:solidFill>
            <a:schemeClr val="tx1"/>
          </a:solidFill>
          <a:latin typeface="+mn-lt"/>
          <a:ea typeface="+mn-ea"/>
          <a:cs typeface="+mn-cs"/>
        </a:defRPr>
      </a:lvl4pPr>
      <a:lvl5pPr marL="1828098" algn="l" defTabSz="914049" rtl="0" eaLnBrk="1" latinLnBrk="0" hangingPunct="1">
        <a:defRPr sz="1800" kern="1200">
          <a:solidFill>
            <a:schemeClr val="tx1"/>
          </a:solidFill>
          <a:latin typeface="+mn-lt"/>
          <a:ea typeface="+mn-ea"/>
          <a:cs typeface="+mn-cs"/>
        </a:defRPr>
      </a:lvl5pPr>
      <a:lvl6pPr marL="2285122" algn="l" defTabSz="914049" rtl="0" eaLnBrk="1" latinLnBrk="0" hangingPunct="1">
        <a:defRPr sz="1800" kern="1200">
          <a:solidFill>
            <a:schemeClr val="tx1"/>
          </a:solidFill>
          <a:latin typeface="+mn-lt"/>
          <a:ea typeface="+mn-ea"/>
          <a:cs typeface="+mn-cs"/>
        </a:defRPr>
      </a:lvl6pPr>
      <a:lvl7pPr marL="2742147" algn="l" defTabSz="914049" rtl="0" eaLnBrk="1" latinLnBrk="0" hangingPunct="1">
        <a:defRPr sz="1800" kern="1200">
          <a:solidFill>
            <a:schemeClr val="tx1"/>
          </a:solidFill>
          <a:latin typeface="+mn-lt"/>
          <a:ea typeface="+mn-ea"/>
          <a:cs typeface="+mn-cs"/>
        </a:defRPr>
      </a:lvl7pPr>
      <a:lvl8pPr marL="3199171" algn="l" defTabSz="914049" rtl="0" eaLnBrk="1" latinLnBrk="0" hangingPunct="1">
        <a:defRPr sz="1800" kern="1200">
          <a:solidFill>
            <a:schemeClr val="tx1"/>
          </a:solidFill>
          <a:latin typeface="+mn-lt"/>
          <a:ea typeface="+mn-ea"/>
          <a:cs typeface="+mn-cs"/>
        </a:defRPr>
      </a:lvl8pPr>
      <a:lvl9pPr marL="3656195" algn="l" defTabSz="91404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69241" y="1189178"/>
            <a:ext cx="11653521" cy="2052030"/>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370906" y="-217"/>
            <a:ext cx="935477" cy="5654620"/>
            <a:chOff x="12618967" y="-221"/>
            <a:chExt cx="954235" cy="5767188"/>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14102" fontAlgn="base">
                  <a:lnSpc>
                    <a:spcPct val="100000"/>
                  </a:lnSpc>
                  <a:spcBef>
                    <a:spcPct val="0"/>
                  </a:spcBef>
                  <a:spcAft>
                    <a:spcPct val="0"/>
                  </a:spcAft>
                </a:pPr>
                <a:r>
                  <a:rPr lang="en-US" sz="490" b="1" kern="1200" baseline="0" dirty="0">
                    <a:gradFill>
                      <a:gsLst>
                        <a:gs pos="0">
                          <a:srgbClr val="FFFFFF"/>
                        </a:gs>
                        <a:gs pos="100000">
                          <a:srgbClr val="FFFFFF"/>
                        </a:gs>
                      </a:gsLst>
                      <a:lin ang="5400000" scaled="0"/>
                    </a:gradFill>
                    <a:latin typeface="+mn-lt"/>
                    <a:ea typeface="Segoe UI" pitchFamily="34" charset="0"/>
                    <a:cs typeface="Segoe UI" pitchFamily="34" charset="0"/>
                  </a:rPr>
                  <a:t>Oragen</a:t>
                </a:r>
              </a:p>
              <a:p>
                <a:pPr algn="l" defTabSz="914102" fontAlgn="base">
                  <a:lnSpc>
                    <a:spcPct val="100000"/>
                  </a:lnSpc>
                  <a:spcBef>
                    <a:spcPct val="0"/>
                  </a:spcBef>
                  <a:spcAft>
                    <a:spcPct val="0"/>
                  </a:spcAft>
                </a:pPr>
                <a:r>
                  <a:rPr lang="en-US" sz="490" dirty="0">
                    <a:gradFill>
                      <a:gsLst>
                        <a:gs pos="0">
                          <a:srgbClr val="FFFFFF"/>
                        </a:gs>
                        <a:gs pos="100000">
                          <a:srgbClr val="FFFFFF"/>
                        </a:gs>
                      </a:gsLst>
                      <a:lin ang="5400000" scaled="0"/>
                    </a:gradFill>
                    <a:ea typeface="Segoe UI" pitchFamily="34" charset="0"/>
                    <a:cs typeface="Segoe UI" pitchFamily="34" charset="0"/>
                  </a:rPr>
                  <a:t>R:</a:t>
                </a:r>
                <a:r>
                  <a:rPr lang="en-US" sz="49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49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14102" fontAlgn="base">
                  <a:lnSpc>
                    <a:spcPct val="100000"/>
                  </a:lnSpc>
                  <a:spcBef>
                    <a:spcPct val="0"/>
                  </a:spcBef>
                  <a:spcAft>
                    <a:spcPct val="0"/>
                  </a:spcAft>
                </a:pPr>
                <a:r>
                  <a:rPr lang="en-US" sz="49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14102" rtl="0" eaLnBrk="1" fontAlgn="base" latinLnBrk="0" hangingPunct="1">
                  <a:lnSpc>
                    <a:spcPct val="100000"/>
                  </a:lnSpc>
                  <a:spcBef>
                    <a:spcPct val="0"/>
                  </a:spcBef>
                  <a:spcAft>
                    <a:spcPct val="0"/>
                  </a:spcAft>
                </a:pPr>
                <a:r>
                  <a:rPr lang="en-US" sz="49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14102" rtl="0" eaLnBrk="1" fontAlgn="base" latinLnBrk="0" hangingPunct="1">
                  <a:lnSpc>
                    <a:spcPct val="100000"/>
                  </a:lnSpc>
                  <a:spcBef>
                    <a:spcPct val="0"/>
                  </a:spcBef>
                  <a:spcAft>
                    <a:spcPct val="0"/>
                  </a:spcAft>
                </a:pPr>
                <a:r>
                  <a:rPr lang="en-US" sz="49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14102" rtl="0" eaLnBrk="1" fontAlgn="base" latinLnBrk="0" hangingPunct="1">
                  <a:lnSpc>
                    <a:spcPct val="100000"/>
                  </a:lnSpc>
                  <a:spcBef>
                    <a:spcPct val="0"/>
                  </a:spcBef>
                  <a:spcAft>
                    <a:spcPct val="0"/>
                  </a:spcAft>
                </a:pPr>
                <a:r>
                  <a:rPr lang="en-US" sz="49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14102" rtl="0" eaLnBrk="1" fontAlgn="base" latinLnBrk="0" hangingPunct="1">
                  <a:lnSpc>
                    <a:spcPct val="100000"/>
                  </a:lnSpc>
                  <a:spcBef>
                    <a:spcPct val="0"/>
                  </a:spcBef>
                  <a:spcAft>
                    <a:spcPct val="0"/>
                  </a:spcAft>
                </a:pPr>
                <a:r>
                  <a:rPr lang="en-US" sz="49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14102" fontAlgn="base">
                  <a:lnSpc>
                    <a:spcPct val="100000"/>
                  </a:lnSpc>
                  <a:spcBef>
                    <a:spcPct val="0"/>
                  </a:spcBef>
                  <a:spcAft>
                    <a:spcPct val="0"/>
                  </a:spcAft>
                </a:pPr>
                <a:r>
                  <a:rPr lang="en-US" sz="490" dirty="0">
                    <a:gradFill>
                      <a:gsLst>
                        <a:gs pos="37168">
                          <a:srgbClr val="292929"/>
                        </a:gs>
                        <a:gs pos="72000">
                          <a:srgbClr val="292929"/>
                        </a:gs>
                      </a:gsLst>
                      <a:lin ang="5400000" scaled="0"/>
                    </a:gradFill>
                    <a:ea typeface="Segoe UI" pitchFamily="34" charset="0"/>
                    <a:cs typeface="Segoe UI" pitchFamily="34" charset="0"/>
                  </a:rPr>
                  <a:t>R:</a:t>
                </a:r>
                <a:r>
                  <a:rPr lang="en-US" sz="49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49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7813" y="258334"/>
              <a:ext cx="843944" cy="326834"/>
            </a:xfrm>
            <a:prstGeom prst="rect">
              <a:avLst/>
            </a:prstGeom>
            <a:noFill/>
          </p:spPr>
          <p:txBody>
            <a:bodyPr wrap="none" lIns="0" tIns="91440" rIns="182880" bIns="91440" rtlCol="0">
              <a:spAutoFit/>
            </a:bodyPr>
            <a:lstStyle/>
            <a:p>
              <a:pPr marL="0" algn="l" defTabSz="914367" rtl="0" eaLnBrk="1" latinLnBrk="0" hangingPunct="1">
                <a:lnSpc>
                  <a:spcPct val="90000"/>
                </a:lnSpc>
                <a:spcAft>
                  <a:spcPts val="588"/>
                </a:spcAft>
              </a:pPr>
              <a:r>
                <a:rPr lang="en-US" sz="98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6691" y="4228746"/>
              <a:ext cx="2647253" cy="326834"/>
            </a:xfrm>
            <a:prstGeom prst="rect">
              <a:avLst/>
            </a:prstGeom>
            <a:noFill/>
          </p:spPr>
          <p:txBody>
            <a:bodyPr wrap="none" lIns="0" tIns="91440" rIns="182880" bIns="91440" rtlCol="0">
              <a:spAutoFit/>
            </a:bodyPr>
            <a:lstStyle/>
            <a:p>
              <a:pPr marL="0" algn="l" defTabSz="914367" rtl="0" eaLnBrk="1" latinLnBrk="0" hangingPunct="1">
                <a:lnSpc>
                  <a:spcPct val="90000"/>
                </a:lnSpc>
                <a:spcAft>
                  <a:spcPts val="588"/>
                </a:spcAft>
              </a:pPr>
              <a:r>
                <a:rPr lang="en-US" sz="98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14102" fontAlgn="base">
                <a:lnSpc>
                  <a:spcPct val="100000"/>
                </a:lnSpc>
                <a:spcBef>
                  <a:spcPct val="0"/>
                </a:spcBef>
                <a:spcAft>
                  <a:spcPct val="0"/>
                </a:spcAft>
              </a:pPr>
              <a:r>
                <a:rPr lang="en-US" sz="490" dirty="0">
                  <a:gradFill>
                    <a:gsLst>
                      <a:gs pos="2092">
                        <a:srgbClr val="F8F8F8"/>
                      </a:gs>
                      <a:gs pos="10042">
                        <a:srgbClr val="F8F8F8"/>
                      </a:gs>
                    </a:gsLst>
                    <a:lin ang="5400000" scaled="0"/>
                  </a:gradFill>
                  <a:ea typeface="Segoe UI" pitchFamily="34" charset="0"/>
                  <a:cs typeface="Segoe UI" pitchFamily="34" charset="0"/>
                </a:rPr>
                <a:t>R:</a:t>
              </a:r>
              <a:r>
                <a:rPr lang="en-US" sz="49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49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14102" fontAlgn="base">
                <a:lnSpc>
                  <a:spcPct val="100000"/>
                </a:lnSpc>
                <a:spcBef>
                  <a:spcPct val="0"/>
                </a:spcBef>
                <a:spcAft>
                  <a:spcPct val="0"/>
                </a:spcAft>
              </a:pPr>
              <a:r>
                <a:rPr lang="en-US" sz="490" dirty="0">
                  <a:gradFill>
                    <a:gsLst>
                      <a:gs pos="2092">
                        <a:srgbClr val="F8F8F8"/>
                      </a:gs>
                      <a:gs pos="10042">
                        <a:srgbClr val="F8F8F8"/>
                      </a:gs>
                    </a:gsLst>
                    <a:lin ang="5400000" scaled="0"/>
                  </a:gradFill>
                  <a:ea typeface="Segoe UI" pitchFamily="34" charset="0"/>
                  <a:cs typeface="Segoe UI" pitchFamily="34" charset="0"/>
                </a:rPr>
                <a:t>R:16</a:t>
              </a:r>
              <a:r>
                <a:rPr lang="en-US" sz="49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49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14102" rtl="0" eaLnBrk="1" fontAlgn="base" latinLnBrk="0" hangingPunct="1">
                <a:lnSpc>
                  <a:spcPct val="100000"/>
                </a:lnSpc>
                <a:spcBef>
                  <a:spcPct val="0"/>
                </a:spcBef>
                <a:spcAft>
                  <a:spcPct val="0"/>
                </a:spcAft>
              </a:pPr>
              <a:r>
                <a:rPr lang="en-US" sz="49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14102" fontAlgn="base">
                <a:lnSpc>
                  <a:spcPct val="100000"/>
                </a:lnSpc>
                <a:spcBef>
                  <a:spcPct val="0"/>
                </a:spcBef>
                <a:spcAft>
                  <a:spcPct val="0"/>
                </a:spcAft>
              </a:pPr>
              <a:r>
                <a:rPr lang="en-US" sz="49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560478508"/>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 id="2147483762" r:id="rId21"/>
    <p:sldLayoutId id="2147483763" r:id="rId22"/>
  </p:sldLayoutIdLst>
  <p:transition>
    <p:fade/>
  </p:transition>
  <p:txStyles>
    <p:title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15.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D5E8E-FE6F-46C1-BE6F-3BD842186F1C}"/>
              </a:ext>
            </a:extLst>
          </p:cNvPr>
          <p:cNvSpPr>
            <a:spLocks noGrp="1"/>
          </p:cNvSpPr>
          <p:nvPr>
            <p:ph type="title"/>
          </p:nvPr>
        </p:nvSpPr>
        <p:spPr>
          <a:xfrm>
            <a:off x="269302" y="2084187"/>
            <a:ext cx="7171335" cy="899336"/>
          </a:xfrm>
        </p:spPr>
        <p:txBody>
          <a:bodyPr/>
          <a:lstStyle/>
          <a:p>
            <a:r>
              <a:rPr lang="en-US" dirty="0"/>
              <a:t>Business Continuity and Disaster Recovery</a:t>
            </a:r>
          </a:p>
        </p:txBody>
      </p:sp>
      <p:sp>
        <p:nvSpPr>
          <p:cNvPr id="3" name="Text Placeholder 2">
            <a:extLst>
              <a:ext uri="{FF2B5EF4-FFF2-40B4-BE49-F238E27FC236}">
                <a16:creationId xmlns:a16="http://schemas.microsoft.com/office/drawing/2014/main" id="{C83DC502-2B62-4F9B-A8B3-D2EF25BCD06C}"/>
              </a:ext>
            </a:extLst>
          </p:cNvPr>
          <p:cNvSpPr>
            <a:spLocks noGrp="1"/>
          </p:cNvSpPr>
          <p:nvPr>
            <p:ph type="body" sz="quarter" idx="12"/>
          </p:nvPr>
        </p:nvSpPr>
        <p:spPr>
          <a:xfrm>
            <a:off x="420691" y="4459915"/>
            <a:ext cx="7171337" cy="1792326"/>
          </a:xfrm>
        </p:spPr>
        <p:txBody>
          <a:bodyPr/>
          <a:lstStyle/>
          <a:p>
            <a:r>
              <a:rPr lang="en-US" dirty="0"/>
              <a:t>&lt;update Speaker Name&gt;</a:t>
            </a:r>
          </a:p>
        </p:txBody>
      </p:sp>
    </p:spTree>
    <p:extLst>
      <p:ext uri="{BB962C8B-B14F-4D97-AF65-F5344CB8AC3E}">
        <p14:creationId xmlns:p14="http://schemas.microsoft.com/office/powerpoint/2010/main" val="1379679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solidFill>
                  <a:schemeClr val="tx1"/>
                </a:solidFill>
                <a:cs typeface="Segoe UI" panose="020B0502040204020203" pitchFamily="34" charset="0"/>
              </a:rPr>
              <a:t>Customer situation - 7</a:t>
            </a:r>
            <a:br>
              <a:rPr lang="en-US" dirty="0">
                <a:solidFill>
                  <a:schemeClr val="tx1"/>
                </a:solidFill>
                <a:latin typeface="Segoe UI" panose="020B0502040204020203" pitchFamily="34" charset="0"/>
              </a:rPr>
            </a:br>
            <a:endParaRPr lang="en-US" sz="3236" dirty="0">
              <a:solidFill>
                <a:schemeClr val="tx1"/>
              </a:solidFill>
              <a:latin typeface="Segoe UI" panose="020B0502040204020203" pitchFamily="34" charset="0"/>
            </a:endParaRPr>
          </a:p>
        </p:txBody>
      </p:sp>
      <p:sp>
        <p:nvSpPr>
          <p:cNvPr id="5" name="Text Placeholder 4">
            <a:extLst>
              <a:ext uri="{FF2B5EF4-FFF2-40B4-BE49-F238E27FC236}">
                <a16:creationId xmlns:a16="http://schemas.microsoft.com/office/drawing/2014/main" id="{2747A1CA-9959-4552-B25E-ADE90B252A6B}"/>
              </a:ext>
            </a:extLst>
          </p:cNvPr>
          <p:cNvSpPr>
            <a:spLocks noGrp="1"/>
          </p:cNvSpPr>
          <p:nvPr>
            <p:ph type="body" sz="quarter" idx="10"/>
          </p:nvPr>
        </p:nvSpPr>
        <p:spPr>
          <a:xfrm>
            <a:off x="271557" y="918589"/>
            <a:ext cx="11653523" cy="627864"/>
          </a:xfrm>
        </p:spPr>
        <p:txBody>
          <a:bodyPr/>
          <a:lstStyle/>
          <a:p>
            <a:pPr marL="0" indent="0">
              <a:buNone/>
            </a:pPr>
            <a:r>
              <a:rPr lang="en-US" sz="3200" i="1" dirty="0"/>
              <a:t>Contoso Insurance</a:t>
            </a:r>
          </a:p>
        </p:txBody>
      </p:sp>
      <p:sp>
        <p:nvSpPr>
          <p:cNvPr id="6" name="TextBox 5">
            <a:extLst>
              <a:ext uri="{FF2B5EF4-FFF2-40B4-BE49-F238E27FC236}">
                <a16:creationId xmlns:a16="http://schemas.microsoft.com/office/drawing/2014/main" id="{D18D070A-F101-4D0A-8CE5-174450F777B8}"/>
              </a:ext>
            </a:extLst>
          </p:cNvPr>
          <p:cNvSpPr txBox="1"/>
          <p:nvPr/>
        </p:nvSpPr>
        <p:spPr>
          <a:xfrm>
            <a:off x="1245108" y="1546453"/>
            <a:ext cx="9701784" cy="3828740"/>
          </a:xfrm>
          <a:prstGeom prst="rect">
            <a:avLst/>
          </a:prstGeom>
          <a:noFill/>
        </p:spPr>
        <p:txBody>
          <a:bodyPr wrap="square" lIns="182880" tIns="146304" rIns="182880" bIns="146304" rtlCol="0">
            <a:spAutoFit/>
          </a:bodyPr>
          <a:lstStyle/>
          <a:p>
            <a:pPr>
              <a:lnSpc>
                <a:spcPct val="90000"/>
              </a:lnSpc>
              <a:spcAft>
                <a:spcPts val="600"/>
              </a:spcAft>
            </a:pPr>
            <a:endParaRPr lang="en-US" sz="3600" i="1" dirty="0"/>
          </a:p>
          <a:p>
            <a:pPr>
              <a:lnSpc>
                <a:spcPct val="90000"/>
              </a:lnSpc>
              <a:spcAft>
                <a:spcPts val="600"/>
              </a:spcAft>
            </a:pPr>
            <a:r>
              <a:rPr lang="en-US" sz="3600" i="1" dirty="0"/>
              <a:t>“There is critical concern about the Miami datacenter given how hurricane prone the area is and the intensity of the storms which could cause outages lasting weeks.”</a:t>
            </a:r>
          </a:p>
          <a:p>
            <a:pPr algn="r">
              <a:lnSpc>
                <a:spcPct val="90000"/>
              </a:lnSpc>
              <a:spcAft>
                <a:spcPts val="600"/>
              </a:spcAft>
            </a:pPr>
            <a:r>
              <a:rPr lang="en-US" sz="3200" i="1" dirty="0"/>
              <a:t>		 - Clifton Quinlan, Director of Continuity of Business</a:t>
            </a:r>
            <a:endParaRPr lang="en-US" sz="3200" i="1"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3435694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solidFill>
                  <a:schemeClr val="tx1"/>
                </a:solidFill>
                <a:cs typeface="Segoe UI" panose="020B0502040204020203" pitchFamily="34" charset="0"/>
              </a:rPr>
              <a:t>Customer needs</a:t>
            </a:r>
            <a:br>
              <a:rPr lang="en-US" dirty="0">
                <a:solidFill>
                  <a:schemeClr val="tx1"/>
                </a:solidFill>
                <a:latin typeface="Segoe UI" panose="020B0502040204020203" pitchFamily="34" charset="0"/>
              </a:rPr>
            </a:br>
            <a:endParaRPr lang="en-US" sz="3236" dirty="0">
              <a:solidFill>
                <a:schemeClr val="tx1"/>
              </a:solidFill>
              <a:latin typeface="Segoe UI" panose="020B0502040204020203" pitchFamily="34" charset="0"/>
            </a:endParaRPr>
          </a:p>
        </p:txBody>
      </p:sp>
      <p:sp>
        <p:nvSpPr>
          <p:cNvPr id="9" name="TextBox 8">
            <a:extLst>
              <a:ext uri="{FF2B5EF4-FFF2-40B4-BE49-F238E27FC236}">
                <a16:creationId xmlns:a16="http://schemas.microsoft.com/office/drawing/2014/main" id="{1436F8EA-C4FB-4C98-AEB1-08DF6713D14E}"/>
              </a:ext>
            </a:extLst>
          </p:cNvPr>
          <p:cNvSpPr txBox="1"/>
          <p:nvPr/>
        </p:nvSpPr>
        <p:spPr>
          <a:xfrm>
            <a:off x="362547" y="908363"/>
            <a:ext cx="11562533" cy="4404283"/>
          </a:xfrm>
          <a:prstGeom prst="rect">
            <a:avLst/>
          </a:prstGeom>
          <a:noFill/>
        </p:spPr>
        <p:txBody>
          <a:bodyPr wrap="square" lIns="182880" tIns="146304" rIns="182880" bIns="146304" rtlCol="0">
            <a:spAutoFit/>
          </a:bodyPr>
          <a:lstStyle/>
          <a:p>
            <a:pPr marL="571500" indent="-571500">
              <a:lnSpc>
                <a:spcPct val="90000"/>
              </a:lnSpc>
              <a:spcAft>
                <a:spcPts val="600"/>
              </a:spcAft>
              <a:buFont typeface="Arial" panose="020B0604020202020204" pitchFamily="34" charset="0"/>
              <a:buChar char="•"/>
            </a:pPr>
            <a:endParaRPr lang="en-US" sz="2800" dirty="0">
              <a:gradFill>
                <a:gsLst>
                  <a:gs pos="2917">
                    <a:schemeClr val="tx1"/>
                  </a:gs>
                  <a:gs pos="30000">
                    <a:schemeClr val="tx1"/>
                  </a:gs>
                </a:gsLst>
                <a:lin ang="5400000" scaled="0"/>
              </a:gradFill>
            </a:endParaRPr>
          </a:p>
          <a:p>
            <a:pPr marL="571500" indent="-571500">
              <a:lnSpc>
                <a:spcPct val="90000"/>
              </a:lnSpc>
              <a:spcAft>
                <a:spcPts val="600"/>
              </a:spcAft>
              <a:buFont typeface="Arial" panose="020B0604020202020204" pitchFamily="34" charset="0"/>
              <a:buChar char="•"/>
            </a:pPr>
            <a:r>
              <a:rPr lang="en-US" sz="2800" dirty="0">
                <a:gradFill>
                  <a:gsLst>
                    <a:gs pos="2917">
                      <a:schemeClr val="tx1"/>
                    </a:gs>
                    <a:gs pos="30000">
                      <a:schemeClr val="tx1"/>
                    </a:gs>
                  </a:gsLst>
                  <a:lin ang="5400000" scaled="0"/>
                </a:gradFill>
              </a:rPr>
              <a:t>Contoso Insurance (CI) needs to automate backup and recovery of their solutions, not just individual components. They need a strategy - not just point solutions. They are still backing up to tape and want to modernize this approach. The COB team is demanding that the recovery be testable before an event occurs.</a:t>
            </a:r>
          </a:p>
          <a:p>
            <a:pPr marL="571500" indent="-571500">
              <a:lnSpc>
                <a:spcPct val="90000"/>
              </a:lnSpc>
              <a:spcAft>
                <a:spcPts val="600"/>
              </a:spcAft>
              <a:buFont typeface="Arial" panose="020B0604020202020204" pitchFamily="34" charset="0"/>
              <a:buChar char="•"/>
            </a:pPr>
            <a:endParaRPr lang="en-US" sz="2800" dirty="0">
              <a:gradFill>
                <a:gsLst>
                  <a:gs pos="2917">
                    <a:schemeClr val="tx1"/>
                  </a:gs>
                  <a:gs pos="30000">
                    <a:schemeClr val="tx1"/>
                  </a:gs>
                </a:gsLst>
                <a:lin ang="5400000" scaled="0"/>
              </a:gradFill>
            </a:endParaRPr>
          </a:p>
          <a:p>
            <a:pPr marL="571500" indent="-571500">
              <a:lnSpc>
                <a:spcPct val="90000"/>
              </a:lnSpc>
              <a:spcAft>
                <a:spcPts val="600"/>
              </a:spcAft>
              <a:buFont typeface="Arial" panose="020B0604020202020204" pitchFamily="34" charset="0"/>
              <a:buChar char="•"/>
            </a:pPr>
            <a:r>
              <a:rPr lang="en-US" sz="2800" dirty="0">
                <a:gradFill>
                  <a:gsLst>
                    <a:gs pos="2917">
                      <a:schemeClr val="tx1"/>
                    </a:gs>
                    <a:gs pos="30000">
                      <a:schemeClr val="tx1"/>
                    </a:gs>
                  </a:gsLst>
                  <a:lin ang="5400000" scaled="0"/>
                </a:gradFill>
              </a:rPr>
              <a:t>Contoso wants to insure they have the right breadth and depth of continuity protection. In the case of a lights-out event, they want to be able to control how systems failover.</a:t>
            </a:r>
          </a:p>
        </p:txBody>
      </p:sp>
    </p:spTree>
    <p:extLst>
      <p:ext uri="{BB962C8B-B14F-4D97-AF65-F5344CB8AC3E}">
        <p14:creationId xmlns:p14="http://schemas.microsoft.com/office/powerpoint/2010/main" val="22154052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solidFill>
                  <a:schemeClr val="tx1"/>
                </a:solidFill>
                <a:cs typeface="Segoe UI" panose="020B0502040204020203" pitchFamily="34" charset="0"/>
              </a:rPr>
              <a:t>Customer needs - 2</a:t>
            </a:r>
            <a:br>
              <a:rPr lang="en-US" dirty="0">
                <a:solidFill>
                  <a:schemeClr val="tx1"/>
                </a:solidFill>
                <a:latin typeface="Segoe UI" panose="020B0502040204020203" pitchFamily="34" charset="0"/>
              </a:rPr>
            </a:br>
            <a:endParaRPr lang="en-US" sz="3236" dirty="0">
              <a:solidFill>
                <a:schemeClr val="tx1"/>
              </a:solidFill>
              <a:latin typeface="Segoe UI" panose="020B0502040204020203" pitchFamily="34" charset="0"/>
            </a:endParaRPr>
          </a:p>
        </p:txBody>
      </p:sp>
      <p:sp>
        <p:nvSpPr>
          <p:cNvPr id="9" name="TextBox 8">
            <a:extLst>
              <a:ext uri="{FF2B5EF4-FFF2-40B4-BE49-F238E27FC236}">
                <a16:creationId xmlns:a16="http://schemas.microsoft.com/office/drawing/2014/main" id="{1436F8EA-C4FB-4C98-AEB1-08DF6713D14E}"/>
              </a:ext>
            </a:extLst>
          </p:cNvPr>
          <p:cNvSpPr txBox="1"/>
          <p:nvPr/>
        </p:nvSpPr>
        <p:spPr>
          <a:xfrm>
            <a:off x="269240" y="1273449"/>
            <a:ext cx="11720596" cy="4869025"/>
          </a:xfrm>
          <a:prstGeom prst="rect">
            <a:avLst/>
          </a:prstGeom>
          <a:noFill/>
        </p:spPr>
        <p:txBody>
          <a:bodyPr wrap="square" lIns="182880" tIns="146304" rIns="182880" bIns="146304" rtlCol="0">
            <a:spAutoFit/>
          </a:bodyPr>
          <a:lstStyle/>
          <a:p>
            <a:pPr marL="571500" indent="-571500">
              <a:lnSpc>
                <a:spcPct val="90000"/>
              </a:lnSpc>
              <a:spcAft>
                <a:spcPts val="600"/>
              </a:spcAft>
              <a:buFont typeface="Arial" panose="020B0604020202020204" pitchFamily="34" charset="0"/>
              <a:buChar char="•"/>
            </a:pPr>
            <a:r>
              <a:rPr lang="en-US" sz="2800" dirty="0">
                <a:gradFill>
                  <a:gsLst>
                    <a:gs pos="2917">
                      <a:schemeClr val="tx1"/>
                    </a:gs>
                    <a:gs pos="30000">
                      <a:schemeClr val="tx1"/>
                    </a:gs>
                  </a:gsLst>
                  <a:lin ang="5400000" scaled="0"/>
                </a:gradFill>
              </a:rPr>
              <a:t>CI wants to move very fast on some of their migrations to Azure. They need a plan for handling these migrations with very little downtime to the business.</a:t>
            </a:r>
          </a:p>
          <a:p>
            <a:pPr marL="571500" indent="-571500">
              <a:lnSpc>
                <a:spcPct val="90000"/>
              </a:lnSpc>
              <a:spcAft>
                <a:spcPts val="600"/>
              </a:spcAft>
              <a:buFont typeface="Arial" panose="020B0604020202020204" pitchFamily="34" charset="0"/>
              <a:buChar char="•"/>
            </a:pPr>
            <a:endParaRPr lang="en-US" sz="2800" dirty="0">
              <a:gradFill>
                <a:gsLst>
                  <a:gs pos="2917">
                    <a:schemeClr val="tx1"/>
                  </a:gs>
                  <a:gs pos="30000">
                    <a:schemeClr val="tx1"/>
                  </a:gs>
                </a:gsLst>
                <a:lin ang="5400000" scaled="0"/>
              </a:gradFill>
            </a:endParaRPr>
          </a:p>
          <a:p>
            <a:pPr marL="571500" indent="-571500">
              <a:lnSpc>
                <a:spcPct val="90000"/>
              </a:lnSpc>
              <a:spcAft>
                <a:spcPts val="600"/>
              </a:spcAft>
              <a:buFont typeface="Arial" panose="020B0604020202020204" pitchFamily="34" charset="0"/>
              <a:buChar char="•"/>
            </a:pPr>
            <a:r>
              <a:rPr lang="en-US" sz="2800" dirty="0">
                <a:gradFill>
                  <a:gsLst>
                    <a:gs pos="2917">
                      <a:schemeClr val="tx1"/>
                    </a:gs>
                    <a:gs pos="30000">
                      <a:schemeClr val="tx1"/>
                    </a:gs>
                  </a:gsLst>
                  <a:lin ang="5400000" scaled="0"/>
                </a:gradFill>
              </a:rPr>
              <a:t>CI has struggled with DR solutions with respect to the Data tier of their application. They need to understand how this will work with IaaS and PaaS solutions for SQL Server and SQL DB.</a:t>
            </a:r>
          </a:p>
          <a:p>
            <a:pPr marL="571500" indent="-571500">
              <a:lnSpc>
                <a:spcPct val="90000"/>
              </a:lnSpc>
              <a:spcAft>
                <a:spcPts val="600"/>
              </a:spcAft>
              <a:buFont typeface="Arial" panose="020B0604020202020204" pitchFamily="34" charset="0"/>
              <a:buChar char="•"/>
            </a:pPr>
            <a:endParaRPr lang="en-US" sz="2800" dirty="0">
              <a:gradFill>
                <a:gsLst>
                  <a:gs pos="2917">
                    <a:schemeClr val="tx1"/>
                  </a:gs>
                  <a:gs pos="30000">
                    <a:schemeClr val="tx1"/>
                  </a:gs>
                </a:gsLst>
                <a:lin ang="5400000" scaled="0"/>
              </a:gradFill>
            </a:endParaRPr>
          </a:p>
          <a:p>
            <a:pPr marL="571500" indent="-571500">
              <a:lnSpc>
                <a:spcPct val="90000"/>
              </a:lnSpc>
              <a:spcAft>
                <a:spcPts val="600"/>
              </a:spcAft>
              <a:buFont typeface="Arial" panose="020B0604020202020204" pitchFamily="34" charset="0"/>
              <a:buChar char="•"/>
            </a:pPr>
            <a:r>
              <a:rPr lang="en-US" sz="2800" dirty="0">
                <a:gradFill>
                  <a:gsLst>
                    <a:gs pos="2917">
                      <a:schemeClr val="tx1"/>
                    </a:gs>
                    <a:gs pos="30000">
                      <a:schemeClr val="tx1"/>
                    </a:gs>
                  </a:gsLst>
                  <a:lin ang="5400000" scaled="0"/>
                </a:gradFill>
              </a:rPr>
              <a:t>Their corporate data center in the US is in a hurricane prone region, and they need a backup datacenter that mirrors the core functions they have here. They don’t want to build another datacenter. </a:t>
            </a:r>
          </a:p>
        </p:txBody>
      </p:sp>
    </p:spTree>
    <p:extLst>
      <p:ext uri="{BB962C8B-B14F-4D97-AF65-F5344CB8AC3E}">
        <p14:creationId xmlns:p14="http://schemas.microsoft.com/office/powerpoint/2010/main" val="39232659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solidFill>
                  <a:schemeClr val="tx1"/>
                </a:solidFill>
                <a:cs typeface="Segoe UI" panose="020B0502040204020203" pitchFamily="34" charset="0"/>
              </a:rPr>
              <a:t>Customer </a:t>
            </a:r>
            <a:r>
              <a:rPr lang="en-US" sz="4900" dirty="0">
                <a:solidFill>
                  <a:schemeClr val="tx1"/>
                </a:solidFill>
              </a:rPr>
              <a:t>objections</a:t>
            </a:r>
            <a:br>
              <a:rPr lang="en-US" dirty="0">
                <a:solidFill>
                  <a:schemeClr val="tx1"/>
                </a:solidFill>
                <a:latin typeface="Segoe UI" panose="020B0502040204020203" pitchFamily="34" charset="0"/>
              </a:rPr>
            </a:br>
            <a:endParaRPr lang="en-US" sz="3236" dirty="0">
              <a:solidFill>
                <a:schemeClr val="tx1"/>
              </a:solidFill>
              <a:latin typeface="Segoe UI" panose="020B0502040204020203" pitchFamily="34" charset="0"/>
            </a:endParaRPr>
          </a:p>
        </p:txBody>
      </p:sp>
      <p:sp>
        <p:nvSpPr>
          <p:cNvPr id="9" name="TextBox 8">
            <a:extLst>
              <a:ext uri="{FF2B5EF4-FFF2-40B4-BE49-F238E27FC236}">
                <a16:creationId xmlns:a16="http://schemas.microsoft.com/office/drawing/2014/main" id="{1436F8EA-C4FB-4C98-AEB1-08DF6713D14E}"/>
              </a:ext>
            </a:extLst>
          </p:cNvPr>
          <p:cNvSpPr txBox="1"/>
          <p:nvPr/>
        </p:nvSpPr>
        <p:spPr>
          <a:xfrm>
            <a:off x="339499" y="1337807"/>
            <a:ext cx="11720596" cy="5487656"/>
          </a:xfrm>
          <a:prstGeom prst="rect">
            <a:avLst/>
          </a:prstGeom>
          <a:noFill/>
        </p:spPr>
        <p:txBody>
          <a:bodyPr wrap="square" lIns="182880" tIns="146304" rIns="182880" bIns="146304" rtlCol="0">
            <a:spAutoFit/>
          </a:bodyPr>
          <a:lstStyle/>
          <a:p>
            <a:pPr marL="571500" indent="-571500">
              <a:lnSpc>
                <a:spcPct val="90000"/>
              </a:lnSpc>
              <a:spcAft>
                <a:spcPts val="600"/>
              </a:spcAft>
              <a:buFont typeface="Arial" panose="020B0604020202020204" pitchFamily="34" charset="0"/>
              <a:buChar char="•"/>
            </a:pPr>
            <a:r>
              <a:rPr lang="en-US" sz="2800" dirty="0">
                <a:gradFill>
                  <a:gsLst>
                    <a:gs pos="2917">
                      <a:schemeClr val="tx1"/>
                    </a:gs>
                    <a:gs pos="30000">
                      <a:schemeClr val="tx1"/>
                    </a:gs>
                  </a:gsLst>
                  <a:lin ang="5400000" scaled="0"/>
                </a:gradFill>
              </a:rPr>
              <a:t>With the move to the cloud, they are uncomfortable with any situation that assumes the cloud provider will handle their fail-over</a:t>
            </a:r>
          </a:p>
          <a:p>
            <a:pPr marL="571500" indent="-571500">
              <a:lnSpc>
                <a:spcPct val="90000"/>
              </a:lnSpc>
              <a:spcAft>
                <a:spcPts val="600"/>
              </a:spcAft>
              <a:buFont typeface="Arial" panose="020B0604020202020204" pitchFamily="34" charset="0"/>
              <a:buChar char="•"/>
            </a:pPr>
            <a:endParaRPr lang="en-US" sz="2800" dirty="0">
              <a:gradFill>
                <a:gsLst>
                  <a:gs pos="2917">
                    <a:schemeClr val="tx1"/>
                  </a:gs>
                  <a:gs pos="30000">
                    <a:schemeClr val="tx1"/>
                  </a:gs>
                </a:gsLst>
                <a:lin ang="5400000" scaled="0"/>
              </a:gradFill>
            </a:endParaRPr>
          </a:p>
          <a:p>
            <a:pPr marL="571500" indent="-571500">
              <a:lnSpc>
                <a:spcPct val="90000"/>
              </a:lnSpc>
              <a:spcAft>
                <a:spcPts val="600"/>
              </a:spcAft>
              <a:buFont typeface="Arial" panose="020B0604020202020204" pitchFamily="34" charset="0"/>
              <a:buChar char="•"/>
            </a:pPr>
            <a:r>
              <a:rPr lang="en-US" sz="2800" dirty="0">
                <a:gradFill>
                  <a:gsLst>
                    <a:gs pos="2917">
                      <a:schemeClr val="tx1"/>
                    </a:gs>
                    <a:gs pos="30000">
                      <a:schemeClr val="tx1"/>
                    </a:gs>
                  </a:gsLst>
                  <a:lin ang="5400000" scaled="0"/>
                </a:gradFill>
              </a:rPr>
              <a:t>They have many systems that need to be accounted for and they aren’t sure if the tools really exist to give them the business continuity they desire</a:t>
            </a:r>
          </a:p>
          <a:p>
            <a:pPr>
              <a:lnSpc>
                <a:spcPct val="90000"/>
              </a:lnSpc>
              <a:spcAft>
                <a:spcPts val="600"/>
              </a:spcAft>
            </a:pPr>
            <a:endParaRPr lang="en-US" sz="2800" dirty="0">
              <a:gradFill>
                <a:gsLst>
                  <a:gs pos="2917">
                    <a:schemeClr val="tx1"/>
                  </a:gs>
                  <a:gs pos="30000">
                    <a:schemeClr val="tx1"/>
                  </a:gs>
                </a:gsLst>
                <a:lin ang="5400000" scaled="0"/>
              </a:gradFill>
            </a:endParaRPr>
          </a:p>
          <a:p>
            <a:pPr marL="514350" indent="-514350">
              <a:lnSpc>
                <a:spcPct val="90000"/>
              </a:lnSpc>
              <a:spcAft>
                <a:spcPts val="600"/>
              </a:spcAft>
              <a:buFont typeface="Arial" panose="020B0604020202020204" pitchFamily="34" charset="0"/>
              <a:buChar char="•"/>
            </a:pPr>
            <a:r>
              <a:rPr lang="en-US" sz="2800" dirty="0">
                <a:gradFill>
                  <a:gsLst>
                    <a:gs pos="2917">
                      <a:schemeClr val="tx1"/>
                    </a:gs>
                    <a:gs pos="30000">
                      <a:schemeClr val="tx1"/>
                    </a:gs>
                  </a:gsLst>
                  <a:lin ang="5400000" scaled="0"/>
                </a:gradFill>
              </a:rPr>
              <a:t> They want to know their BCDR solution is secure</a:t>
            </a:r>
          </a:p>
          <a:p>
            <a:pPr marL="514350" indent="-514350">
              <a:lnSpc>
                <a:spcPct val="90000"/>
              </a:lnSpc>
              <a:spcAft>
                <a:spcPts val="600"/>
              </a:spcAft>
              <a:buFont typeface="Arial" panose="020B0604020202020204" pitchFamily="34" charset="0"/>
              <a:buChar char="•"/>
            </a:pPr>
            <a:endParaRPr lang="en-US" sz="2800" dirty="0">
              <a:gradFill>
                <a:gsLst>
                  <a:gs pos="2917">
                    <a:schemeClr val="tx1"/>
                  </a:gs>
                  <a:gs pos="30000">
                    <a:schemeClr val="tx1"/>
                  </a:gs>
                </a:gsLst>
                <a:lin ang="5400000" scaled="0"/>
              </a:gradFill>
            </a:endParaRPr>
          </a:p>
          <a:p>
            <a:pPr marL="514350" indent="-514350">
              <a:lnSpc>
                <a:spcPct val="90000"/>
              </a:lnSpc>
              <a:spcAft>
                <a:spcPts val="600"/>
              </a:spcAft>
              <a:buFont typeface="Arial" panose="020B0604020202020204" pitchFamily="34" charset="0"/>
              <a:buChar char="•"/>
            </a:pPr>
            <a:r>
              <a:rPr lang="en-US" sz="2800" dirty="0">
                <a:gradFill>
                  <a:gsLst>
                    <a:gs pos="2917">
                      <a:schemeClr val="tx1"/>
                    </a:gs>
                    <a:gs pos="30000">
                      <a:schemeClr val="tx1"/>
                    </a:gs>
                  </a:gsLst>
                  <a:lin ang="5400000" scaled="0"/>
                </a:gradFill>
              </a:rPr>
              <a:t>They have heavily invested in a third-party backup solution but want to use Azure as their archive. Does Azure support this?</a:t>
            </a:r>
          </a:p>
          <a:p>
            <a:pPr marL="571500" indent="-571500">
              <a:lnSpc>
                <a:spcPct val="90000"/>
              </a:lnSpc>
              <a:spcAft>
                <a:spcPts val="600"/>
              </a:spcAft>
              <a:buFont typeface="Arial" panose="020B0604020202020204" pitchFamily="34" charset="0"/>
              <a:buChar char="•"/>
            </a:pPr>
            <a:endParaRPr lang="en-US" sz="2800"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29073940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5176" y="292608"/>
            <a:ext cx="10515600" cy="1325563"/>
          </a:xfrm>
        </p:spPr>
        <p:txBody>
          <a:bodyPr>
            <a:normAutofit/>
          </a:bodyPr>
          <a:lstStyle/>
          <a:p>
            <a:r>
              <a:rPr lang="en-US" dirty="0"/>
              <a:t>Azure Site Recovery Scenarios</a:t>
            </a:r>
            <a:br>
              <a:rPr lang="en-US" dirty="0"/>
            </a:br>
            <a:r>
              <a:rPr lang="en-US" sz="3333" dirty="0">
                <a:solidFill>
                  <a:schemeClr val="tx1"/>
                </a:solidFill>
              </a:rPr>
              <a:t>One solution for multiple infrastructures</a:t>
            </a:r>
          </a:p>
        </p:txBody>
      </p:sp>
      <p:pic>
        <p:nvPicPr>
          <p:cNvPr id="4" name="Picture 3" descr="Azure Site Recovery Scenarios apply to multiple on-premises and cloud-based replication infrastructures, including Hyper-V to Hyper-V, Hyper-V to Azure, VMWare or physical to VMWare, VMWare or Physical to Azure, and Azure to Azure.&#10;&#10;At this time, we are unable to capture all of the information on the slide. Future versions of this course should address this." title="Azure Site Recovery Scenarios">
            <a:extLst>
              <a:ext uri="{FF2B5EF4-FFF2-40B4-BE49-F238E27FC236}">
                <a16:creationId xmlns:a16="http://schemas.microsoft.com/office/drawing/2014/main" id="{2AA8DD5E-E5FA-453E-B1F0-62BE0A90C7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530" y="1664824"/>
            <a:ext cx="10290940" cy="4224894"/>
          </a:xfrm>
          <a:prstGeom prst="rect">
            <a:avLst/>
          </a:prstGeom>
        </p:spPr>
      </p:pic>
      <p:sp>
        <p:nvSpPr>
          <p:cNvPr id="100" name="Title 1"/>
          <p:cNvSpPr txBox="1">
            <a:spLocks/>
          </p:cNvSpPr>
          <p:nvPr/>
        </p:nvSpPr>
        <p:spPr>
          <a:xfrm>
            <a:off x="147517" y="6022507"/>
            <a:ext cx="11766145" cy="724658"/>
          </a:xfrm>
          <a:prstGeom prst="rect">
            <a:avLst/>
          </a:prstGeom>
        </p:spPr>
        <p:txBody>
          <a:bodyPr vert="horz" wrap="square" lIns="195017" tIns="121885" rIns="195017" bIns="121885" rtlCol="0" anchor="ctr">
            <a:noAutofit/>
          </a:bodyPr>
          <a:lstStyle>
            <a:lvl1pPr algn="l" defTabSz="685870" rtl="0" eaLnBrk="1" latinLnBrk="0" hangingPunct="1">
              <a:lnSpc>
                <a:spcPts val="4632"/>
              </a:lnSpc>
              <a:spcBef>
                <a:spcPct val="0"/>
              </a:spcBef>
              <a:buNone/>
              <a:defRPr lang="en-US" sz="4265" b="0" kern="1200" cap="none" spc="-75" baseline="0">
                <a:ln w="3175">
                  <a:noFill/>
                </a:ln>
                <a:solidFill>
                  <a:schemeClr val="accent2"/>
                </a:solidFill>
                <a:effectLst/>
                <a:latin typeface="+mj-lt"/>
                <a:ea typeface="+mn-ea"/>
                <a:cs typeface="Segoe UI" pitchFamily="34" charset="0"/>
              </a:defRPr>
            </a:lvl1pPr>
          </a:lstStyle>
          <a:p>
            <a:pPr marL="0" marR="0" lvl="0" indent="0" algn="ctr" defTabSz="672358"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74" normalizeH="0" baseline="0" noProof="0" dirty="0">
                <a:ln w="3175">
                  <a:noFill/>
                </a:ln>
                <a:solidFill>
                  <a:schemeClr val="tx1"/>
                </a:solidFill>
                <a:effectLst/>
                <a:uLnTx/>
                <a:uFillTx/>
                <a:latin typeface="Segoe UI"/>
                <a:ea typeface="+mn-ea"/>
                <a:cs typeface="Segoe UI" pitchFamily="34" charset="0"/>
              </a:rPr>
              <a:t>Protect important applications by coordinating the replication and recovery of private clouds across sites.</a:t>
            </a:r>
            <a:br>
              <a:rPr kumimoji="0" lang="en-US" sz="1800" b="0" i="0" u="none" strike="noStrike" kern="1200" cap="none" spc="-74" normalizeH="0" baseline="0" noProof="0" dirty="0">
                <a:ln w="3175">
                  <a:noFill/>
                </a:ln>
                <a:solidFill>
                  <a:schemeClr val="tx1"/>
                </a:solidFill>
                <a:effectLst/>
                <a:uLnTx/>
                <a:uFillTx/>
                <a:latin typeface="Segoe UI"/>
                <a:ea typeface="+mn-ea"/>
                <a:cs typeface="Segoe UI" pitchFamily="34" charset="0"/>
              </a:rPr>
            </a:br>
            <a:r>
              <a:rPr kumimoji="0" lang="en-US" sz="1800" b="0" i="0" u="none" strike="noStrike" kern="1200" cap="none" spc="-74" normalizeH="0" baseline="0" noProof="0" dirty="0">
                <a:ln w="3175">
                  <a:noFill/>
                </a:ln>
                <a:solidFill>
                  <a:schemeClr val="tx1"/>
                </a:solidFill>
                <a:effectLst/>
                <a:uLnTx/>
                <a:uFillTx/>
                <a:latin typeface="Segoe UI"/>
                <a:ea typeface="+mn-ea"/>
                <a:cs typeface="Segoe UI" pitchFamily="34" charset="0"/>
              </a:rPr>
              <a:t>Protect your applications to your own second site, a hoster’s site, or even use Microsoft Azure as your disaster recovery site.</a:t>
            </a:r>
          </a:p>
        </p:txBody>
      </p:sp>
      <p:cxnSp>
        <p:nvCxnSpPr>
          <p:cNvPr id="101" name="Straight Connector 100">
            <a:extLst>
              <a:ext uri="{C183D7F6-B498-43B3-948B-1728B52AA6E4}">
                <adec:decorative xmlns:adec="http://schemas.microsoft.com/office/drawing/2017/decorative" val="1"/>
              </a:ext>
            </a:extLst>
          </p:cNvPr>
          <p:cNvCxnSpPr/>
          <p:nvPr/>
        </p:nvCxnSpPr>
        <p:spPr>
          <a:xfrm>
            <a:off x="270066" y="5956112"/>
            <a:ext cx="11653875" cy="0"/>
          </a:xfrm>
          <a:prstGeom prst="line">
            <a:avLst/>
          </a:prstGeom>
          <a:ln w="28575">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9034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5176" y="292608"/>
            <a:ext cx="11655425" cy="900113"/>
          </a:xfrm>
        </p:spPr>
        <p:txBody>
          <a:bodyPr/>
          <a:lstStyle/>
          <a:p>
            <a:r>
              <a:rPr lang="en-US" dirty="0"/>
              <a:t>Recover  Hyper- V VMs to Azure</a:t>
            </a:r>
            <a:br>
              <a:rPr lang="en-US" dirty="0"/>
            </a:br>
            <a:r>
              <a:rPr lang="en-US" sz="3921" i="1" dirty="0">
                <a:solidFill>
                  <a:schemeClr val="tx1"/>
                </a:solidFill>
                <a:latin typeface="Segoe UI" panose="020B0502040204020203" pitchFamily="34" charset="0"/>
              </a:rPr>
              <a:t>Architecture</a:t>
            </a:r>
            <a:r>
              <a:rPr lang="en-US" sz="3921" i="1" dirty="0">
                <a:solidFill>
                  <a:schemeClr val="accent1"/>
                </a:solidFill>
                <a:latin typeface="Segoe UI" panose="020B0502040204020203" pitchFamily="34" charset="0"/>
              </a:rPr>
              <a:t> </a:t>
            </a:r>
            <a:endParaRPr lang="en-US" i="1" dirty="0">
              <a:solidFill>
                <a:schemeClr val="accent1"/>
              </a:solidFill>
            </a:endParaRPr>
          </a:p>
        </p:txBody>
      </p:sp>
      <p:pic>
        <p:nvPicPr>
          <p:cNvPr id="8" name="Picture 7" descr="Recovering Hyper-V VMs to Azure Architecuture has the source as Hyper-V Hosts (Windows or Linux), an Azure Recovery Services agent, SCVMM with a Site Recovery DRA, Azure Site Recovery, and a Microsoft Azure cloud service. Azure recovery services agent replicates data to Azure. Site recovery disaster recovery adapter coordinates management tasks." title="Recover Hyper-V VMs to Azure Architecuture">
            <a:extLst>
              <a:ext uri="{FF2B5EF4-FFF2-40B4-BE49-F238E27FC236}">
                <a16:creationId xmlns:a16="http://schemas.microsoft.com/office/drawing/2014/main" id="{C54143F1-24A3-4250-8F45-8EE5A9D323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056" y="1189038"/>
            <a:ext cx="11613887" cy="5169856"/>
          </a:xfrm>
          <a:prstGeom prst="rect">
            <a:avLst/>
          </a:prstGeom>
        </p:spPr>
      </p:pic>
    </p:spTree>
    <p:extLst>
      <p:ext uri="{BB962C8B-B14F-4D97-AF65-F5344CB8AC3E}">
        <p14:creationId xmlns:p14="http://schemas.microsoft.com/office/powerpoint/2010/main" val="243378643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176" y="292608"/>
            <a:ext cx="11655840" cy="899665"/>
          </a:xfrm>
        </p:spPr>
        <p:txBody>
          <a:bodyPr>
            <a:normAutofit fontScale="90000"/>
          </a:bodyPr>
          <a:lstStyle/>
          <a:p>
            <a:r>
              <a:rPr lang="en-US" sz="4900" dirty="0">
                <a:solidFill>
                  <a:schemeClr val="tx1"/>
                </a:solidFill>
                <a:cs typeface="Segoe UI" panose="020B0502040204020203" pitchFamily="34" charset="0"/>
              </a:rPr>
              <a:t>Common scenarios</a:t>
            </a:r>
            <a:br>
              <a:rPr lang="en-US" dirty="0">
                <a:solidFill>
                  <a:schemeClr val="tx1"/>
                </a:solidFill>
                <a:latin typeface="Segoe UI" panose="020B0502040204020203" pitchFamily="34" charset="0"/>
              </a:rPr>
            </a:br>
            <a:endParaRPr lang="en-US" sz="3236" dirty="0">
              <a:solidFill>
                <a:schemeClr val="tx1"/>
              </a:solidFill>
              <a:latin typeface="Segoe UI" panose="020B0502040204020203" pitchFamily="34" charset="0"/>
            </a:endParaRPr>
          </a:p>
        </p:txBody>
      </p:sp>
      <p:sp>
        <p:nvSpPr>
          <p:cNvPr id="7" name="TextBox 6">
            <a:extLst>
              <a:ext uri="{FF2B5EF4-FFF2-40B4-BE49-F238E27FC236}">
                <a16:creationId xmlns:a16="http://schemas.microsoft.com/office/drawing/2014/main" id="{468556D4-05FA-498C-8ADA-D266191A84FC}"/>
              </a:ext>
            </a:extLst>
          </p:cNvPr>
          <p:cNvSpPr txBox="1"/>
          <p:nvPr/>
        </p:nvSpPr>
        <p:spPr>
          <a:xfrm>
            <a:off x="759012" y="960540"/>
            <a:ext cx="10253002" cy="794064"/>
          </a:xfrm>
          <a:prstGeom prst="rect">
            <a:avLst/>
          </a:prstGeom>
          <a:noFill/>
        </p:spPr>
        <p:txBody>
          <a:bodyPr wrap="square" lIns="182880" tIns="146304" rIns="182880" bIns="146304" rtlCol="0">
            <a:spAutoFit/>
          </a:bodyPr>
          <a:lstStyle/>
          <a:p>
            <a:pPr algn="ctr">
              <a:lnSpc>
                <a:spcPct val="90000"/>
              </a:lnSpc>
              <a:spcAft>
                <a:spcPts val="600"/>
              </a:spcAft>
            </a:pPr>
            <a:r>
              <a:rPr lang="en-US" sz="3600" dirty="0">
                <a:gradFill>
                  <a:gsLst>
                    <a:gs pos="2917">
                      <a:schemeClr val="tx1"/>
                    </a:gs>
                    <a:gs pos="30000">
                      <a:schemeClr val="tx1"/>
                    </a:gs>
                  </a:gsLst>
                  <a:lin ang="5400000" scaled="0"/>
                </a:gradFill>
              </a:rPr>
              <a:t>Azure Site Recovery Region to Region Failover</a:t>
            </a:r>
          </a:p>
        </p:txBody>
      </p:sp>
      <p:pic>
        <p:nvPicPr>
          <p:cNvPr id="31" name="Picture 30" descr="In this environment, the Source Environment (East US) has a storage account with two disks and a storage account cache asr with cache data. These interact with a VNet environment made up of an availability set of two Azure Virtual Machines, and a subnet. Data flows from here through the Cache data, and to the Target Environment (Central US) Storage account ASR disks. In the Target Environment, the VNet-asr is empty." title="Azure Site Recovery Region to Region Failov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9061" y="1754604"/>
            <a:ext cx="8772904" cy="4932091"/>
          </a:xfrm>
          <a:prstGeom prst="rect">
            <a:avLst/>
          </a:prstGeom>
        </p:spPr>
      </p:pic>
    </p:spTree>
    <p:extLst>
      <p:ext uri="{BB962C8B-B14F-4D97-AF65-F5344CB8AC3E}">
        <p14:creationId xmlns:p14="http://schemas.microsoft.com/office/powerpoint/2010/main" val="15224546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solidFill>
                  <a:schemeClr val="tx1"/>
                </a:solidFill>
                <a:cs typeface="Segoe UI" panose="020B0502040204020203" pitchFamily="34" charset="0"/>
              </a:rPr>
              <a:t>Common scenarios - 2</a:t>
            </a:r>
            <a:br>
              <a:rPr lang="en-US" dirty="0">
                <a:solidFill>
                  <a:schemeClr val="tx1"/>
                </a:solidFill>
                <a:latin typeface="Segoe UI" panose="020B0502040204020203" pitchFamily="34" charset="0"/>
              </a:rPr>
            </a:br>
            <a:endParaRPr lang="en-US" sz="3236" dirty="0">
              <a:solidFill>
                <a:schemeClr val="tx1"/>
              </a:solidFill>
              <a:latin typeface="Segoe UI" panose="020B0502040204020203" pitchFamily="34" charset="0"/>
            </a:endParaRPr>
          </a:p>
        </p:txBody>
      </p:sp>
      <p:sp>
        <p:nvSpPr>
          <p:cNvPr id="8" name="TextBox 7">
            <a:extLst>
              <a:ext uri="{FF2B5EF4-FFF2-40B4-BE49-F238E27FC236}">
                <a16:creationId xmlns:a16="http://schemas.microsoft.com/office/drawing/2014/main" id="{7B5BD514-1308-4101-9779-81C6F12E280A}"/>
              </a:ext>
            </a:extLst>
          </p:cNvPr>
          <p:cNvSpPr txBox="1"/>
          <p:nvPr/>
        </p:nvSpPr>
        <p:spPr>
          <a:xfrm>
            <a:off x="128947" y="2012424"/>
            <a:ext cx="3416133" cy="2942344"/>
          </a:xfrm>
          <a:prstGeom prst="rect">
            <a:avLst/>
          </a:prstGeom>
          <a:noFill/>
        </p:spPr>
        <p:txBody>
          <a:bodyPr wrap="square" lIns="182880" tIns="146304" rIns="182880" bIns="146304" rtlCol="0">
            <a:spAutoFit/>
          </a:bodyPr>
          <a:lstStyle/>
          <a:p>
            <a:pPr algn="ctr">
              <a:lnSpc>
                <a:spcPct val="90000"/>
              </a:lnSpc>
              <a:spcAft>
                <a:spcPts val="600"/>
              </a:spcAft>
            </a:pPr>
            <a:r>
              <a:rPr lang="en-US" sz="3600" dirty="0">
                <a:gradFill>
                  <a:gsLst>
                    <a:gs pos="2917">
                      <a:schemeClr val="tx1"/>
                    </a:gs>
                    <a:gs pos="30000">
                      <a:schemeClr val="tx1"/>
                    </a:gs>
                  </a:gsLst>
                  <a:lin ang="5400000" scaled="0"/>
                </a:gradFill>
              </a:rPr>
              <a:t>Azure Backup </a:t>
            </a:r>
          </a:p>
          <a:p>
            <a:pPr algn="ctr">
              <a:lnSpc>
                <a:spcPct val="90000"/>
              </a:lnSpc>
              <a:spcAft>
                <a:spcPts val="600"/>
              </a:spcAft>
            </a:pPr>
            <a:r>
              <a:rPr lang="en-US" sz="3600" dirty="0">
                <a:gradFill>
                  <a:gsLst>
                    <a:gs pos="2917">
                      <a:schemeClr val="tx1"/>
                    </a:gs>
                    <a:gs pos="30000">
                      <a:schemeClr val="tx1"/>
                    </a:gs>
                  </a:gsLst>
                  <a:lin ang="5400000" scaled="0"/>
                </a:gradFill>
              </a:rPr>
              <a:t>and</a:t>
            </a:r>
          </a:p>
          <a:p>
            <a:pPr algn="ctr">
              <a:lnSpc>
                <a:spcPct val="90000"/>
              </a:lnSpc>
              <a:spcAft>
                <a:spcPts val="600"/>
              </a:spcAft>
            </a:pPr>
            <a:r>
              <a:rPr lang="en-US" sz="3600" dirty="0">
                <a:gradFill>
                  <a:gsLst>
                    <a:gs pos="2917">
                      <a:schemeClr val="tx1"/>
                    </a:gs>
                    <a:gs pos="30000">
                      <a:schemeClr val="tx1"/>
                    </a:gs>
                  </a:gsLst>
                  <a:lin ang="5400000" scaled="0"/>
                </a:gradFill>
              </a:rPr>
              <a:t>3rd Party Backup Solutions</a:t>
            </a:r>
          </a:p>
        </p:txBody>
      </p:sp>
      <p:pic>
        <p:nvPicPr>
          <p:cNvPr id="5" name="Picture 4" descr="The Native Azure Backup Option one has an on-premises solution of one SharePoint and one SQL virtual machine that use an Azure backup server. On-premises uses the internet to upload to Azure Backup, which then downloads for App/Item-level restore.&#10;Option two has a solution of one SharePoint and one SQL virtual machine that use either a Commvault Simpana or VCC for Enterprise machine. This solution uses the internet to upload to Azure Storage (blob), which then downloads for App/Item-level restore." title="Azure Backup and third-party back solutions">
            <a:extLst>
              <a:ext uri="{FF2B5EF4-FFF2-40B4-BE49-F238E27FC236}">
                <a16:creationId xmlns:a16="http://schemas.microsoft.com/office/drawing/2014/main" id="{16E3A8C0-CAA2-4B1C-B7D3-4BFA6A6F4223}"/>
              </a:ext>
            </a:extLst>
          </p:cNvPr>
          <p:cNvPicPr/>
          <p:nvPr/>
        </p:nvPicPr>
        <p:blipFill>
          <a:blip r:embed="rId3"/>
          <a:stretch>
            <a:fillRect/>
          </a:stretch>
        </p:blipFill>
        <p:spPr>
          <a:xfrm>
            <a:off x="3685373" y="1118998"/>
            <a:ext cx="8099414" cy="5537834"/>
          </a:xfrm>
          <a:prstGeom prst="rect">
            <a:avLst/>
          </a:prstGeom>
        </p:spPr>
      </p:pic>
    </p:spTree>
    <p:extLst>
      <p:ext uri="{BB962C8B-B14F-4D97-AF65-F5344CB8AC3E}">
        <p14:creationId xmlns:p14="http://schemas.microsoft.com/office/powerpoint/2010/main" val="1544432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176" y="289511"/>
            <a:ext cx="11655840" cy="899665"/>
          </a:xfrm>
        </p:spPr>
        <p:txBody>
          <a:bodyPr>
            <a:normAutofit/>
          </a:bodyPr>
          <a:lstStyle/>
          <a:p>
            <a:r>
              <a:rPr lang="en-US" sz="4400" dirty="0">
                <a:solidFill>
                  <a:schemeClr val="tx1"/>
                </a:solidFill>
                <a:latin typeface="Segoe UI Light" panose="020B0502040204020203" pitchFamily="34" charset="0"/>
                <a:cs typeface="Segoe UI Light" panose="020B0502040204020203" pitchFamily="34" charset="0"/>
              </a:rPr>
              <a:t>Step 2: Design the solution</a:t>
            </a:r>
          </a:p>
        </p:txBody>
      </p:sp>
      <p:sp>
        <p:nvSpPr>
          <p:cNvPr id="9" name="TextBox 8">
            <a:extLst>
              <a:ext uri="{FF2B5EF4-FFF2-40B4-BE49-F238E27FC236}">
                <a16:creationId xmlns:a16="http://schemas.microsoft.com/office/drawing/2014/main" id="{0F86F9F9-39B5-4CE6-AF48-9ADAE40EA728}"/>
              </a:ext>
            </a:extLst>
          </p:cNvPr>
          <p:cNvSpPr txBox="1"/>
          <p:nvPr/>
        </p:nvSpPr>
        <p:spPr>
          <a:xfrm>
            <a:off x="362057" y="1741246"/>
            <a:ext cx="10652686" cy="2930033"/>
          </a:xfrm>
          <a:prstGeom prst="rect">
            <a:avLst/>
          </a:prstGeom>
          <a:noFill/>
        </p:spPr>
        <p:txBody>
          <a:bodyPr wrap="square" lIns="182880" tIns="146304" rIns="182880" bIns="146304" rtlCol="0">
            <a:spAutoFit/>
          </a:bodyPr>
          <a:lstStyle/>
          <a:p>
            <a:pPr>
              <a:lnSpc>
                <a:spcPct val="90000"/>
              </a:lnSpc>
              <a:spcAft>
                <a:spcPts val="600"/>
              </a:spcAft>
            </a:pPr>
            <a:r>
              <a:rPr lang="en-US" sz="3600" b="1" dirty="0">
                <a:latin typeface="+mj-lt"/>
              </a:rPr>
              <a:t>Outcome</a:t>
            </a:r>
          </a:p>
          <a:p>
            <a:pPr>
              <a:lnSpc>
                <a:spcPct val="90000"/>
              </a:lnSpc>
              <a:spcAft>
                <a:spcPts val="600"/>
              </a:spcAft>
            </a:pPr>
            <a:r>
              <a:rPr lang="en-US" sz="2400" dirty="0">
                <a:latin typeface="Segoe UI Semilight" panose="020B0402040204020203" pitchFamily="34" charset="0"/>
                <a:cs typeface="Segoe UI Semilight" panose="020B0402040204020203" pitchFamily="34" charset="0"/>
              </a:rPr>
              <a:t>Design a solution and prepare to present the solution to the target customer audience in a 15-minute chalk-talk format. </a:t>
            </a:r>
          </a:p>
          <a:p>
            <a:pPr>
              <a:lnSpc>
                <a:spcPct val="90000"/>
              </a:lnSpc>
              <a:spcAft>
                <a:spcPts val="600"/>
              </a:spcAft>
            </a:pPr>
            <a:endParaRPr lang="en-US" sz="2400" dirty="0"/>
          </a:p>
          <a:p>
            <a:pPr>
              <a:lnSpc>
                <a:spcPct val="90000"/>
              </a:lnSpc>
              <a:spcAft>
                <a:spcPts val="600"/>
              </a:spcAft>
            </a:pPr>
            <a:r>
              <a:rPr lang="en-US" sz="3600" b="1" dirty="0">
                <a:latin typeface="+mj-lt"/>
              </a:rPr>
              <a:t>Timeframe</a:t>
            </a:r>
          </a:p>
          <a:p>
            <a:pPr>
              <a:lnSpc>
                <a:spcPct val="90000"/>
              </a:lnSpc>
              <a:spcAft>
                <a:spcPts val="600"/>
              </a:spcAft>
            </a:pPr>
            <a:r>
              <a:rPr lang="en-US" sz="2400" dirty="0">
                <a:latin typeface="Segoe UI Semilight" panose="020B0402040204020203" pitchFamily="34" charset="0"/>
                <a:cs typeface="Segoe UI Semilight" panose="020B0402040204020203" pitchFamily="34" charset="0"/>
              </a:rPr>
              <a:t>60 minutes</a:t>
            </a:r>
          </a:p>
        </p:txBody>
      </p:sp>
      <p:graphicFrame>
        <p:nvGraphicFramePr>
          <p:cNvPr id="4" name="Table 3">
            <a:extLst>
              <a:ext uri="{FF2B5EF4-FFF2-40B4-BE49-F238E27FC236}">
                <a16:creationId xmlns:a16="http://schemas.microsoft.com/office/drawing/2014/main" id="{9FC7A5CD-D651-4072-A920-34F54BCBC3EF}"/>
              </a:ext>
            </a:extLst>
          </p:cNvPr>
          <p:cNvGraphicFramePr>
            <a:graphicFrameLocks noGrp="1"/>
          </p:cNvGraphicFramePr>
          <p:nvPr>
            <p:extLst>
              <p:ext uri="{D42A27DB-BD31-4B8C-83A1-F6EECF244321}">
                <p14:modId xmlns:p14="http://schemas.microsoft.com/office/powerpoint/2010/main" val="2883230615"/>
              </p:ext>
            </p:extLst>
          </p:nvPr>
        </p:nvGraphicFramePr>
        <p:xfrm>
          <a:off x="3095545" y="3791921"/>
          <a:ext cx="8040154" cy="2420452"/>
        </p:xfrm>
        <a:graphic>
          <a:graphicData uri="http://schemas.openxmlformats.org/drawingml/2006/table">
            <a:tbl>
              <a:tblPr firstRow="1" bandRow="1">
                <a:tableStyleId>{69CF1AB2-1976-4502-BF36-3FF5EA218861}</a:tableStyleId>
              </a:tblPr>
              <a:tblGrid>
                <a:gridCol w="1758700">
                  <a:extLst>
                    <a:ext uri="{9D8B030D-6E8A-4147-A177-3AD203B41FA5}">
                      <a16:colId xmlns:a16="http://schemas.microsoft.com/office/drawing/2014/main" val="20000"/>
                    </a:ext>
                  </a:extLst>
                </a:gridCol>
                <a:gridCol w="6281454">
                  <a:extLst>
                    <a:ext uri="{9D8B030D-6E8A-4147-A177-3AD203B41FA5}">
                      <a16:colId xmlns:a16="http://schemas.microsoft.com/office/drawing/2014/main" val="20001"/>
                    </a:ext>
                  </a:extLst>
                </a:gridCol>
              </a:tblGrid>
              <a:tr h="672348">
                <a:tc>
                  <a:txBody>
                    <a:bodyPr/>
                    <a:lstStyle/>
                    <a:p>
                      <a:r>
                        <a:rPr lang="en-US" sz="1300" b="1" i="1" dirty="0">
                          <a:latin typeface="Segoe UI" panose="020B0502040204020203" pitchFamily="34" charset="0"/>
                          <a:cs typeface="Segoe UI" panose="020B0502040204020203" pitchFamily="34" charset="0"/>
                        </a:rPr>
                        <a:t>Business</a:t>
                      </a:r>
                      <a:r>
                        <a:rPr lang="en-US" sz="1300" b="1" i="1" kern="1200" dirty="0">
                          <a:solidFill>
                            <a:schemeClr val="dk1"/>
                          </a:solidFill>
                          <a:latin typeface="Segoe UI" panose="020B0502040204020203" pitchFamily="34" charset="0"/>
                          <a:ea typeface="+mn-ea"/>
                          <a:cs typeface="Segoe UI" panose="020B0502040204020203" pitchFamily="34" charset="0"/>
                        </a:rPr>
                        <a:t> needs</a:t>
                      </a:r>
                    </a:p>
                    <a:p>
                      <a:r>
                        <a:rPr lang="en-US" sz="1300" b="0" i="0" dirty="0">
                          <a:latin typeface="Segoe UI" panose="020B0502040204020203" pitchFamily="34" charset="0"/>
                          <a:cs typeface="Segoe UI" panose="020B0502040204020203" pitchFamily="34" charset="0"/>
                        </a:rPr>
                        <a:t>(10 minutes)</a:t>
                      </a:r>
                      <a:br>
                        <a:rPr lang="en-US" sz="1300" b="0" i="0" dirty="0">
                          <a:latin typeface="Segoe UI" panose="020B0502040204020203" pitchFamily="34" charset="0"/>
                          <a:cs typeface="Segoe UI" panose="020B0502040204020203" pitchFamily="34" charset="0"/>
                        </a:rPr>
                      </a:br>
                      <a:endParaRPr lang="en-US" sz="1300" b="0" i="0" dirty="0">
                        <a:latin typeface="Segoe UI" panose="020B0502040204020203" pitchFamily="34" charset="0"/>
                        <a:cs typeface="Segoe UI" panose="020B0502040204020203" pitchFamily="34" charset="0"/>
                      </a:endParaRPr>
                    </a:p>
                  </a:txBody>
                  <a:tcPr marL="67235" marR="67235" marT="33617" marB="33617"/>
                </a:tc>
                <a:tc>
                  <a:txBody>
                    <a:bodyPr/>
                    <a:lstStyle/>
                    <a:p>
                      <a:pPr marL="176213" marR="0" indent="-176213" algn="l" defTabSz="93274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0" dirty="0">
                          <a:solidFill>
                            <a:schemeClr val="bg1"/>
                          </a:solidFill>
                          <a:latin typeface="Segoe UI" panose="020B0502040204020203" pitchFamily="34" charset="0"/>
                          <a:cs typeface="Segoe UI" panose="020B0502040204020203" pitchFamily="34" charset="0"/>
                        </a:rPr>
                        <a:t>Respond to questions outlined in your guide and list the answers on a flipchart.</a:t>
                      </a:r>
                    </a:p>
                    <a:p>
                      <a:endParaRPr lang="en-US" sz="1300" b="0" dirty="0">
                        <a:latin typeface="Segoe UI" panose="020B0502040204020203" pitchFamily="34" charset="0"/>
                        <a:cs typeface="Segoe UI" panose="020B0502040204020203" pitchFamily="34" charset="0"/>
                      </a:endParaRPr>
                    </a:p>
                  </a:txBody>
                  <a:tcPr marL="67235" marR="67235" marT="33617" marB="33617"/>
                </a:tc>
                <a:extLst>
                  <a:ext uri="{0D108BD9-81ED-4DB2-BD59-A6C34878D82A}">
                    <a16:rowId xmlns:a16="http://schemas.microsoft.com/office/drawing/2014/main" val="10000"/>
                  </a:ext>
                </a:extLst>
              </a:tr>
              <a:tr h="672348">
                <a:tc>
                  <a:txBody>
                    <a:bodyPr/>
                    <a:lstStyle/>
                    <a:p>
                      <a:r>
                        <a:rPr lang="en-US" sz="1300" b="1" i="1" dirty="0">
                          <a:latin typeface="Segoe UI" panose="020B0502040204020203" pitchFamily="34" charset="0"/>
                          <a:cs typeface="Segoe UI" panose="020B0502040204020203" pitchFamily="34" charset="0"/>
                        </a:rPr>
                        <a:t>Design</a:t>
                      </a:r>
                    </a:p>
                    <a:p>
                      <a:pPr marL="0" algn="l" defTabSz="932742" rtl="0" eaLnBrk="1" latinLnBrk="0" hangingPunct="1"/>
                      <a:r>
                        <a:rPr lang="en-US" sz="1300" b="0" i="0" kern="1200" dirty="0">
                          <a:solidFill>
                            <a:schemeClr val="dk1"/>
                          </a:solidFill>
                          <a:latin typeface="Segoe UI" panose="020B0502040204020203" pitchFamily="34" charset="0"/>
                          <a:ea typeface="+mn-ea"/>
                          <a:cs typeface="Segoe UI" panose="020B0502040204020203" pitchFamily="34" charset="0"/>
                        </a:rPr>
                        <a:t>(35 minutes)</a:t>
                      </a:r>
                      <a:br>
                        <a:rPr lang="en-US" sz="1300" b="0" i="0" kern="1200" dirty="0">
                          <a:solidFill>
                            <a:schemeClr val="dk1"/>
                          </a:solidFill>
                          <a:latin typeface="Segoe UI" panose="020B0502040204020203" pitchFamily="34" charset="0"/>
                          <a:ea typeface="+mn-ea"/>
                          <a:cs typeface="Segoe UI" panose="020B0502040204020203" pitchFamily="34" charset="0"/>
                        </a:rPr>
                      </a:br>
                      <a:endParaRPr lang="en-US" sz="1300" b="0" i="0" kern="1200" dirty="0">
                        <a:solidFill>
                          <a:schemeClr val="dk1"/>
                        </a:solidFill>
                        <a:latin typeface="Segoe UI" panose="020B0502040204020203" pitchFamily="34" charset="0"/>
                        <a:ea typeface="+mn-ea"/>
                        <a:cs typeface="Segoe UI" panose="020B0502040204020203" pitchFamily="34" charset="0"/>
                      </a:endParaRPr>
                    </a:p>
                  </a:txBody>
                  <a:tcPr marL="67235" marR="67235" marT="33617" marB="33617"/>
                </a:tc>
                <a:tc>
                  <a:txBody>
                    <a:bodyPr/>
                    <a:lstStyle/>
                    <a:p>
                      <a:pPr marL="176213" marR="0" indent="-176213" algn="l" defTabSz="93274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kern="1200" baseline="0" dirty="0">
                          <a:solidFill>
                            <a:schemeClr val="bg1"/>
                          </a:solidFill>
                          <a:latin typeface="Segoe UI" panose="020B0502040204020203" pitchFamily="34" charset="0"/>
                          <a:ea typeface="+mn-ea"/>
                          <a:cs typeface="Segoe UI" panose="020B0502040204020203" pitchFamily="34" charset="0"/>
                        </a:rPr>
                        <a:t>Design a solution for as many of the stated requirements as time allows. Show the solution on a flipchart.</a:t>
                      </a:r>
                    </a:p>
                    <a:p>
                      <a:pPr marL="176213" indent="-176213"/>
                      <a:endParaRPr lang="en-US" sz="1300" dirty="0">
                        <a:latin typeface="Segoe UI" panose="020B0502040204020203" pitchFamily="34" charset="0"/>
                        <a:cs typeface="Segoe UI" panose="020B0502040204020203" pitchFamily="34" charset="0"/>
                      </a:endParaRPr>
                    </a:p>
                  </a:txBody>
                  <a:tcPr marL="67235" marR="67235" marT="33617" marB="33617"/>
                </a:tc>
                <a:extLst>
                  <a:ext uri="{0D108BD9-81ED-4DB2-BD59-A6C34878D82A}">
                    <a16:rowId xmlns:a16="http://schemas.microsoft.com/office/drawing/2014/main" val="10001"/>
                  </a:ext>
                </a:extLst>
              </a:tr>
              <a:tr h="1075756">
                <a:tc>
                  <a:txBody>
                    <a:bodyPr/>
                    <a:lstStyle/>
                    <a:p>
                      <a:r>
                        <a:rPr lang="en-US" sz="1300" b="1" i="1" dirty="0">
                          <a:latin typeface="Segoe UI" panose="020B0502040204020203" pitchFamily="34" charset="0"/>
                          <a:cs typeface="Segoe UI" panose="020B0502040204020203" pitchFamily="34" charset="0"/>
                        </a:rPr>
                        <a:t>Prepare</a:t>
                      </a:r>
                    </a:p>
                    <a:p>
                      <a:pPr marL="0" marR="0" indent="0" algn="l" defTabSz="932742" rtl="0" eaLnBrk="1" fontAlgn="auto" latinLnBrk="0" hangingPunct="1">
                        <a:lnSpc>
                          <a:spcPct val="100000"/>
                        </a:lnSpc>
                        <a:spcBef>
                          <a:spcPts val="0"/>
                        </a:spcBef>
                        <a:spcAft>
                          <a:spcPts val="0"/>
                        </a:spcAft>
                        <a:buClrTx/>
                        <a:buSzTx/>
                        <a:buFontTx/>
                        <a:buNone/>
                        <a:tabLst/>
                        <a:defRPr/>
                      </a:pPr>
                      <a:r>
                        <a:rPr lang="en-US" sz="1300" b="0" i="0" kern="1200" dirty="0">
                          <a:solidFill>
                            <a:schemeClr val="dk1"/>
                          </a:solidFill>
                          <a:latin typeface="Segoe UI" panose="020B0502040204020203" pitchFamily="34" charset="0"/>
                          <a:ea typeface="+mn-ea"/>
                          <a:cs typeface="Segoe UI" panose="020B0502040204020203" pitchFamily="34" charset="0"/>
                        </a:rPr>
                        <a:t>(15 minutes)</a:t>
                      </a:r>
                    </a:p>
                    <a:p>
                      <a:endParaRPr lang="en-US" sz="1300" b="1" i="1" dirty="0">
                        <a:latin typeface="Segoe UI" panose="020B0502040204020203" pitchFamily="34" charset="0"/>
                        <a:cs typeface="Segoe UI" panose="020B0502040204020203" pitchFamily="34" charset="0"/>
                      </a:endParaRPr>
                    </a:p>
                  </a:txBody>
                  <a:tcPr marL="67235" marR="67235" marT="33617" marB="33617"/>
                </a:tc>
                <a:tc>
                  <a:txBody>
                    <a:bodyPr/>
                    <a:lstStyle/>
                    <a:p>
                      <a:pPr marL="176213" lvl="0" indent="-176213">
                        <a:buFont typeface="Arial" panose="020B0604020202020204" pitchFamily="34" charset="0"/>
                        <a:buChar char="•"/>
                      </a:pPr>
                      <a:r>
                        <a:rPr lang="en-US" sz="1300" dirty="0">
                          <a:latin typeface="Segoe UI" panose="020B0502040204020203" pitchFamily="34" charset="0"/>
                          <a:cs typeface="Segoe UI" panose="020B0502040204020203" pitchFamily="34" charset="0"/>
                        </a:rPr>
                        <a:t>Identify any customer needs that are not addressed with the proposed solution.</a:t>
                      </a:r>
                    </a:p>
                    <a:p>
                      <a:pPr marL="176213" lvl="0" indent="-176213">
                        <a:buFont typeface="Arial" panose="020B0604020202020204" pitchFamily="34" charset="0"/>
                        <a:buChar char="•"/>
                      </a:pPr>
                      <a:r>
                        <a:rPr lang="en-US" sz="1300" dirty="0">
                          <a:latin typeface="Segoe UI" panose="020B0502040204020203" pitchFamily="34" charset="0"/>
                          <a:cs typeface="Segoe UI" panose="020B0502040204020203" pitchFamily="34" charset="0"/>
                        </a:rPr>
                        <a:t>Identify the benefits of your solution.</a:t>
                      </a:r>
                    </a:p>
                    <a:p>
                      <a:pPr marL="176213" lvl="0" indent="-176213">
                        <a:buFont typeface="Arial" panose="020B0604020202020204" pitchFamily="34" charset="0"/>
                        <a:buChar char="•"/>
                      </a:pPr>
                      <a:r>
                        <a:rPr lang="en-US" sz="1300" dirty="0">
                          <a:latin typeface="Segoe UI" panose="020B0502040204020203" pitchFamily="34" charset="0"/>
                          <a:cs typeface="Segoe UI" panose="020B0502040204020203" pitchFamily="34" charset="0"/>
                        </a:rPr>
                        <a:t>Determine how you will respond to the customer’s objections.</a:t>
                      </a:r>
                    </a:p>
                    <a:p>
                      <a:pPr marL="176213" lvl="0" indent="-176213">
                        <a:buFont typeface="Arial" panose="020B0604020202020204" pitchFamily="34" charset="0"/>
                        <a:buChar char="•"/>
                      </a:pPr>
                      <a:r>
                        <a:rPr lang="en-US" sz="1300" dirty="0">
                          <a:latin typeface="Segoe UI" panose="020B0502040204020203" pitchFamily="34" charset="0"/>
                          <a:cs typeface="Segoe UI" panose="020B0502040204020203" pitchFamily="34" charset="0"/>
                        </a:rPr>
                        <a:t>Prepare for a 15-minute presentation to the customer.</a:t>
                      </a:r>
                      <a:br>
                        <a:rPr lang="en-US" sz="1300" dirty="0">
                          <a:latin typeface="Segoe UI" panose="020B0502040204020203" pitchFamily="34" charset="0"/>
                          <a:cs typeface="Segoe UI" panose="020B0502040204020203" pitchFamily="34" charset="0"/>
                        </a:rPr>
                      </a:br>
                      <a:endParaRPr lang="en-US" sz="1300" dirty="0">
                        <a:latin typeface="Segoe UI" panose="020B0502040204020203" pitchFamily="34" charset="0"/>
                        <a:cs typeface="Segoe UI" panose="020B0502040204020203" pitchFamily="34" charset="0"/>
                      </a:endParaRPr>
                    </a:p>
                  </a:txBody>
                  <a:tcPr marL="67235" marR="67235" marT="33617" marB="33617"/>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03314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F86F9F9-39B5-4CE6-AF48-9ADAE40EA728}"/>
              </a:ext>
            </a:extLst>
          </p:cNvPr>
          <p:cNvSpPr txBox="1"/>
          <p:nvPr/>
        </p:nvSpPr>
        <p:spPr>
          <a:xfrm>
            <a:off x="340285" y="1062166"/>
            <a:ext cx="10229103" cy="5838521"/>
          </a:xfrm>
          <a:prstGeom prst="rect">
            <a:avLst/>
          </a:prstGeom>
          <a:noFill/>
        </p:spPr>
        <p:txBody>
          <a:bodyPr wrap="square" lIns="182880" tIns="146304" rIns="182880" bIns="146304" rtlCol="0">
            <a:spAutoFit/>
          </a:bodyPr>
          <a:lstStyle/>
          <a:p>
            <a:pPr>
              <a:lnSpc>
                <a:spcPct val="90000"/>
              </a:lnSpc>
              <a:spcAft>
                <a:spcPts val="600"/>
              </a:spcAft>
            </a:pPr>
            <a:r>
              <a:rPr lang="en-US" sz="3600" b="1" dirty="0">
                <a:latin typeface="+mj-lt"/>
              </a:rPr>
              <a:t>Outcome</a:t>
            </a:r>
          </a:p>
          <a:p>
            <a:pPr>
              <a:lnSpc>
                <a:spcPct val="90000"/>
              </a:lnSpc>
              <a:spcAft>
                <a:spcPts val="600"/>
              </a:spcAft>
            </a:pPr>
            <a:r>
              <a:rPr lang="en-US" sz="2400" dirty="0">
                <a:latin typeface="Segoe UI Semilight" panose="020B0402040204020203" pitchFamily="34" charset="0"/>
                <a:cs typeface="Segoe UI Semilight" panose="020B0402040204020203" pitchFamily="34" charset="0"/>
              </a:rPr>
              <a:t>Present a solution to the target customer in a 15-minute chalk-talk format </a:t>
            </a:r>
            <a:endParaRPr lang="en-US" sz="3600" dirty="0">
              <a:latin typeface="+mj-lt"/>
            </a:endParaRPr>
          </a:p>
          <a:p>
            <a:pPr>
              <a:lnSpc>
                <a:spcPct val="90000"/>
              </a:lnSpc>
              <a:spcAft>
                <a:spcPts val="600"/>
              </a:spcAft>
            </a:pPr>
            <a:endParaRPr lang="en-US" sz="2400" dirty="0">
              <a:latin typeface="+mj-lt"/>
            </a:endParaRPr>
          </a:p>
          <a:p>
            <a:pPr>
              <a:lnSpc>
                <a:spcPct val="90000"/>
              </a:lnSpc>
              <a:spcAft>
                <a:spcPts val="600"/>
              </a:spcAft>
            </a:pPr>
            <a:r>
              <a:rPr lang="en-US" sz="3600" b="1" dirty="0">
                <a:latin typeface="+mj-lt"/>
              </a:rPr>
              <a:t>Timeframe</a:t>
            </a:r>
          </a:p>
          <a:p>
            <a:pPr>
              <a:lnSpc>
                <a:spcPct val="90000"/>
              </a:lnSpc>
              <a:spcAft>
                <a:spcPts val="600"/>
              </a:spcAft>
            </a:pPr>
            <a:r>
              <a:rPr lang="en-US" sz="2400" dirty="0">
                <a:latin typeface="Segoe UI Semilight" panose="020B0402040204020203" pitchFamily="34" charset="0"/>
                <a:cs typeface="Segoe UI Semilight" panose="020B0402040204020203" pitchFamily="34" charset="0"/>
              </a:rPr>
              <a:t>30 minutes (15 minutes for each team to present and receive feedback) </a:t>
            </a:r>
          </a:p>
          <a:p>
            <a:pPr>
              <a:lnSpc>
                <a:spcPct val="90000"/>
              </a:lnSpc>
              <a:spcAft>
                <a:spcPts val="600"/>
              </a:spcAft>
            </a:pPr>
            <a:endParaRPr lang="en-US" sz="2400" dirty="0">
              <a:latin typeface="+mj-lt"/>
            </a:endParaRPr>
          </a:p>
          <a:p>
            <a:pPr>
              <a:lnSpc>
                <a:spcPct val="90000"/>
              </a:lnSpc>
              <a:spcAft>
                <a:spcPts val="600"/>
              </a:spcAft>
            </a:pPr>
            <a:r>
              <a:rPr lang="en-US" sz="3600" b="1" dirty="0">
                <a:latin typeface="+mj-lt"/>
              </a:rPr>
              <a:t>Directions</a:t>
            </a:r>
          </a:p>
          <a:p>
            <a:pPr marL="342900" lvl="0" indent="-342900">
              <a:buFont typeface="Arial" panose="020B0604020202020204" pitchFamily="34" charset="0"/>
              <a:buChar char="•"/>
            </a:pPr>
            <a:r>
              <a:rPr lang="en-US" sz="2000" dirty="0">
                <a:latin typeface="Segoe UI Semilight" panose="020B0402040204020203" pitchFamily="34" charset="0"/>
                <a:cs typeface="Segoe UI Semilight" panose="020B0402040204020203" pitchFamily="34" charset="0"/>
              </a:rPr>
              <a:t>Pair with another table</a:t>
            </a:r>
          </a:p>
          <a:p>
            <a:pPr marL="342900" lvl="0" indent="-342900">
              <a:buFont typeface="Arial" panose="020B0604020202020204" pitchFamily="34" charset="0"/>
              <a:buChar char="•"/>
            </a:pPr>
            <a:r>
              <a:rPr lang="en-US" sz="2000" dirty="0">
                <a:latin typeface="Segoe UI Semilight" panose="020B0402040204020203" pitchFamily="34" charset="0"/>
                <a:cs typeface="Segoe UI Semilight" panose="020B0402040204020203" pitchFamily="34" charset="0"/>
              </a:rPr>
              <a:t>One table is the Microsoft team and the other table is the customer</a:t>
            </a:r>
          </a:p>
          <a:p>
            <a:pPr marL="342900" lvl="0" indent="-342900">
              <a:buFont typeface="Arial" panose="020B0604020202020204" pitchFamily="34" charset="0"/>
              <a:buChar char="•"/>
            </a:pPr>
            <a:r>
              <a:rPr lang="en-US" sz="2000" dirty="0">
                <a:latin typeface="Segoe UI Semilight" panose="020B0402040204020203" pitchFamily="34" charset="0"/>
                <a:cs typeface="Segoe UI Semilight" panose="020B0402040204020203" pitchFamily="34" charset="0"/>
              </a:rPr>
              <a:t>The Microsoft team presents their proposed solution to the customer</a:t>
            </a:r>
          </a:p>
          <a:p>
            <a:pPr marL="342900" lvl="0" indent="-342900">
              <a:buFont typeface="Arial" panose="020B0604020202020204" pitchFamily="34" charset="0"/>
              <a:buChar char="•"/>
            </a:pPr>
            <a:r>
              <a:rPr lang="en-US" sz="2000" dirty="0">
                <a:latin typeface="Segoe UI Semilight" panose="020B0402040204020203" pitchFamily="34" charset="0"/>
                <a:cs typeface="Segoe UI Semilight" panose="020B0402040204020203" pitchFamily="34" charset="0"/>
              </a:rPr>
              <a:t>The customer asks one of the objections from the list of objections in the case study</a:t>
            </a:r>
          </a:p>
          <a:p>
            <a:pPr marL="342900" lvl="0" indent="-342900">
              <a:buFont typeface="Arial" panose="020B0604020202020204" pitchFamily="34" charset="0"/>
              <a:buChar char="•"/>
            </a:pPr>
            <a:r>
              <a:rPr lang="en-US" sz="2000" dirty="0">
                <a:latin typeface="Segoe UI Semilight" panose="020B0402040204020203" pitchFamily="34" charset="0"/>
                <a:cs typeface="Segoe UI Semilight" panose="020B0402040204020203" pitchFamily="34" charset="0"/>
              </a:rPr>
              <a:t>The Microsoft team responds to the objection</a:t>
            </a:r>
          </a:p>
          <a:p>
            <a:pPr marL="342900" lvl="0" indent="-342900">
              <a:buFont typeface="Arial" panose="020B0604020202020204" pitchFamily="34" charset="0"/>
              <a:buChar char="•"/>
            </a:pPr>
            <a:r>
              <a:rPr lang="en-US" sz="2000" dirty="0">
                <a:latin typeface="Segoe UI Semilight" panose="020B0402040204020203" pitchFamily="34" charset="0"/>
                <a:cs typeface="Segoe UI Semilight" panose="020B0402040204020203" pitchFamily="34" charset="0"/>
              </a:rPr>
              <a:t>The customer team gives feedback to the Microsoft team</a:t>
            </a:r>
            <a:endParaRPr lang="en-US" sz="2000" strike="sngStrike" dirty="0">
              <a:latin typeface="Segoe UI Semilight" panose="020B0402040204020203" pitchFamily="34" charset="0"/>
              <a:cs typeface="Segoe UI Semilight" panose="020B0402040204020203" pitchFamily="34" charset="0"/>
            </a:endParaRPr>
          </a:p>
          <a:p>
            <a:pPr>
              <a:lnSpc>
                <a:spcPct val="90000"/>
              </a:lnSpc>
              <a:spcAft>
                <a:spcPts val="600"/>
              </a:spcAft>
            </a:pPr>
            <a:endParaRPr lang="en-US" sz="2400" dirty="0">
              <a:latin typeface="Segoe UI Semilight" panose="020B0402040204020203" pitchFamily="34" charset="0"/>
              <a:cs typeface="Segoe UI Semilight" panose="020B0402040204020203" pitchFamily="34" charset="0"/>
            </a:endParaRPr>
          </a:p>
        </p:txBody>
      </p:sp>
      <p:sp>
        <p:nvSpPr>
          <p:cNvPr id="2" name="Title 1"/>
          <p:cNvSpPr>
            <a:spLocks noGrp="1"/>
          </p:cNvSpPr>
          <p:nvPr>
            <p:ph type="title"/>
          </p:nvPr>
        </p:nvSpPr>
        <p:spPr/>
        <p:txBody>
          <a:bodyPr>
            <a:normAutofit/>
          </a:bodyPr>
          <a:lstStyle/>
          <a:p>
            <a:r>
              <a:rPr lang="en-US" sz="4400" dirty="0">
                <a:solidFill>
                  <a:schemeClr val="tx1"/>
                </a:solidFill>
                <a:latin typeface="Segoe UI Light" panose="020B0502040204020203" pitchFamily="34" charset="0"/>
                <a:cs typeface="Segoe UI Light" panose="020B0502040204020203" pitchFamily="34" charset="0"/>
              </a:rPr>
              <a:t>Step 3: Present the solution</a:t>
            </a:r>
          </a:p>
        </p:txBody>
      </p:sp>
    </p:spTree>
    <p:extLst>
      <p:ext uri="{BB962C8B-B14F-4D97-AF65-F5344CB8AC3E}">
        <p14:creationId xmlns:p14="http://schemas.microsoft.com/office/powerpoint/2010/main" val="37172619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schemeClr val="tx1"/>
                </a:solidFill>
                <a:latin typeface="Segoe UI Light" panose="020B0502040204020203" pitchFamily="34" charset="0"/>
                <a:cs typeface="Segoe UI Light" panose="020B0502040204020203" pitchFamily="34" charset="0"/>
              </a:rPr>
              <a:t>Abstract and Learning Objectives</a:t>
            </a:r>
          </a:p>
        </p:txBody>
      </p:sp>
      <p:sp>
        <p:nvSpPr>
          <p:cNvPr id="9" name="TextBox 8">
            <a:extLst>
              <a:ext uri="{FF2B5EF4-FFF2-40B4-BE49-F238E27FC236}">
                <a16:creationId xmlns:a16="http://schemas.microsoft.com/office/drawing/2014/main" id="{0F86F9F9-39B5-4CE6-AF48-9ADAE40EA728}"/>
              </a:ext>
            </a:extLst>
          </p:cNvPr>
          <p:cNvSpPr txBox="1"/>
          <p:nvPr/>
        </p:nvSpPr>
        <p:spPr>
          <a:xfrm>
            <a:off x="340285" y="1243423"/>
            <a:ext cx="11437914" cy="5096780"/>
          </a:xfrm>
          <a:prstGeom prst="rect">
            <a:avLst/>
          </a:prstGeom>
          <a:noFill/>
        </p:spPr>
        <p:txBody>
          <a:bodyPr wrap="square" lIns="182880" tIns="146304" rIns="182880" bIns="146304" rtlCol="0">
            <a:spAutoFit/>
          </a:bodyPr>
          <a:lstStyle/>
          <a:p>
            <a:r>
              <a:rPr lang="en-US" sz="2400" dirty="0"/>
              <a:t>In this whiteboard design session, you will work in a group to design a solution using Azure Business Continuity and Disaster Recovery (BCDR) technologies. Your solution will involve three different of environments. </a:t>
            </a:r>
          </a:p>
          <a:p>
            <a:pPr marL="342900" indent="-342900">
              <a:buFont typeface="Arial" panose="020B0604020202020204" pitchFamily="34" charset="0"/>
              <a:buChar char="•"/>
            </a:pPr>
            <a:r>
              <a:rPr lang="en-US" sz="2400" dirty="0"/>
              <a:t>The first will consist of on-premises VMs running applications that will be migrated to Azure IaaS </a:t>
            </a:r>
          </a:p>
          <a:p>
            <a:pPr marL="342900" indent="-342900">
              <a:buFont typeface="Arial" panose="020B0604020202020204" pitchFamily="34" charset="0"/>
              <a:buChar char="•"/>
            </a:pPr>
            <a:r>
              <a:rPr lang="en-US" sz="2400" dirty="0"/>
              <a:t>Next, Azure IaaS applications that need to be failed over from either on-premises to Azure, or between two Azure Regions </a:t>
            </a:r>
          </a:p>
          <a:p>
            <a:pPr marL="342900" indent="-342900">
              <a:buFont typeface="Arial" panose="020B0604020202020204" pitchFamily="34" charset="0"/>
              <a:buChar char="•"/>
            </a:pPr>
            <a:r>
              <a:rPr lang="en-US" sz="2400" dirty="0"/>
              <a:t>Finally, the use of automated failover technologies built into Azure PaaS services, App Service, and SQL Database will be used for PaaS applications</a:t>
            </a:r>
          </a:p>
          <a:p>
            <a:endParaRPr lang="en-US" sz="2400" dirty="0"/>
          </a:p>
          <a:p>
            <a:r>
              <a:rPr lang="en-US" sz="2400" dirty="0"/>
              <a:t>At the end of this whiteboard design session, you will be better able to design a solution that leverages various Azure technologies to build a complex and robust IaaS BCDR plan.</a:t>
            </a:r>
          </a:p>
        </p:txBody>
      </p:sp>
    </p:spTree>
    <p:extLst>
      <p:ext uri="{BB962C8B-B14F-4D97-AF65-F5344CB8AC3E}">
        <p14:creationId xmlns:p14="http://schemas.microsoft.com/office/powerpoint/2010/main" val="7728804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schemeClr val="tx1"/>
                </a:solidFill>
                <a:latin typeface="Segoe UI Light" panose="020B0502040204020203" pitchFamily="34" charset="0"/>
                <a:cs typeface="Segoe UI Light" panose="020B0502040204020203" pitchFamily="34" charset="0"/>
              </a:rPr>
              <a:t>Wrap-up</a:t>
            </a:r>
          </a:p>
        </p:txBody>
      </p:sp>
      <p:sp>
        <p:nvSpPr>
          <p:cNvPr id="9" name="TextBox 8">
            <a:extLst>
              <a:ext uri="{FF2B5EF4-FFF2-40B4-BE49-F238E27FC236}">
                <a16:creationId xmlns:a16="http://schemas.microsoft.com/office/drawing/2014/main" id="{0F86F9F9-39B5-4CE6-AF48-9ADAE40EA728}"/>
              </a:ext>
            </a:extLst>
          </p:cNvPr>
          <p:cNvSpPr txBox="1"/>
          <p:nvPr/>
        </p:nvSpPr>
        <p:spPr>
          <a:xfrm>
            <a:off x="340285" y="1741246"/>
            <a:ext cx="7247965" cy="3006977"/>
          </a:xfrm>
          <a:prstGeom prst="rect">
            <a:avLst/>
          </a:prstGeom>
          <a:noFill/>
        </p:spPr>
        <p:txBody>
          <a:bodyPr wrap="square" lIns="182880" tIns="146304" rIns="182880" bIns="146304" rtlCol="0">
            <a:spAutoFit/>
          </a:bodyPr>
          <a:lstStyle/>
          <a:p>
            <a:pPr>
              <a:lnSpc>
                <a:spcPct val="90000"/>
              </a:lnSpc>
              <a:spcAft>
                <a:spcPts val="600"/>
              </a:spcAft>
            </a:pPr>
            <a:r>
              <a:rPr lang="en-US" sz="3600" b="1" dirty="0">
                <a:latin typeface="+mj-lt"/>
              </a:rPr>
              <a:t>Outcome</a:t>
            </a:r>
          </a:p>
          <a:p>
            <a:pPr>
              <a:lnSpc>
                <a:spcPct val="90000"/>
              </a:lnSpc>
              <a:spcAft>
                <a:spcPts val="600"/>
              </a:spcAft>
            </a:pPr>
            <a:r>
              <a:rPr lang="en-US" sz="2400" dirty="0">
                <a:latin typeface="Segoe UI Semilight" panose="020B0402040204020203" pitchFamily="34" charset="0"/>
                <a:cs typeface="Segoe UI Semilight" panose="020B0402040204020203" pitchFamily="34" charset="0"/>
              </a:rPr>
              <a:t>Identify the preferred solution for the case study</a:t>
            </a:r>
          </a:p>
          <a:p>
            <a:pPr>
              <a:lnSpc>
                <a:spcPct val="90000"/>
              </a:lnSpc>
              <a:spcAft>
                <a:spcPts val="600"/>
              </a:spcAft>
            </a:pPr>
            <a:r>
              <a:rPr lang="en-US" sz="2400" dirty="0">
                <a:latin typeface="Segoe UI Semilight" panose="020B0402040204020203" pitchFamily="34" charset="0"/>
                <a:cs typeface="Segoe UI Semilight" panose="020B0402040204020203" pitchFamily="34" charset="0"/>
              </a:rPr>
              <a:t>Identify solutions designed by other teams</a:t>
            </a:r>
          </a:p>
          <a:p>
            <a:pPr>
              <a:lnSpc>
                <a:spcPct val="90000"/>
              </a:lnSpc>
              <a:spcAft>
                <a:spcPts val="600"/>
              </a:spcAft>
            </a:pPr>
            <a:endParaRPr lang="en-US" sz="2400" dirty="0"/>
          </a:p>
          <a:p>
            <a:pPr>
              <a:lnSpc>
                <a:spcPct val="90000"/>
              </a:lnSpc>
              <a:spcAft>
                <a:spcPts val="600"/>
              </a:spcAft>
            </a:pPr>
            <a:r>
              <a:rPr lang="en-US" sz="3600" b="1" dirty="0">
                <a:latin typeface="+mj-lt"/>
              </a:rPr>
              <a:t>Timeframe</a:t>
            </a:r>
          </a:p>
          <a:p>
            <a:pPr>
              <a:lnSpc>
                <a:spcPct val="90000"/>
              </a:lnSpc>
              <a:spcAft>
                <a:spcPts val="600"/>
              </a:spcAft>
            </a:pPr>
            <a:r>
              <a:rPr lang="en-US" sz="2400" dirty="0">
                <a:latin typeface="Segoe UI Semilight" panose="020B0402040204020203" pitchFamily="34" charset="0"/>
                <a:cs typeface="Segoe UI Semilight" panose="020B0402040204020203" pitchFamily="34" charset="0"/>
              </a:rPr>
              <a:t>15 minutes</a:t>
            </a:r>
          </a:p>
        </p:txBody>
      </p:sp>
    </p:spTree>
    <p:extLst>
      <p:ext uri="{BB962C8B-B14F-4D97-AF65-F5344CB8AC3E}">
        <p14:creationId xmlns:p14="http://schemas.microsoft.com/office/powerpoint/2010/main" val="4239998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solidFill>
                  <a:schemeClr val="tx1"/>
                </a:solidFill>
                <a:cs typeface="Segoe UI" panose="020B0502040204020203" pitchFamily="34" charset="0"/>
              </a:rPr>
              <a:t>Preferred target audience</a:t>
            </a:r>
            <a:br>
              <a:rPr lang="en-US" dirty="0">
                <a:solidFill>
                  <a:schemeClr val="tx1"/>
                </a:solidFill>
                <a:latin typeface="Segoe UI" panose="020B0502040204020203" pitchFamily="34" charset="0"/>
              </a:rPr>
            </a:br>
            <a:endParaRPr lang="en-US" sz="3236" dirty="0">
              <a:solidFill>
                <a:schemeClr val="tx1"/>
              </a:solidFill>
              <a:latin typeface="Segoe UI" panose="020B0502040204020203" pitchFamily="34" charset="0"/>
            </a:endParaRPr>
          </a:p>
        </p:txBody>
      </p:sp>
      <p:sp>
        <p:nvSpPr>
          <p:cNvPr id="5" name="Text Placeholder 4">
            <a:extLst>
              <a:ext uri="{FF2B5EF4-FFF2-40B4-BE49-F238E27FC236}">
                <a16:creationId xmlns:a16="http://schemas.microsoft.com/office/drawing/2014/main" id="{003290DB-A36F-445A-9FE5-4F40BFF51C4F}"/>
              </a:ext>
            </a:extLst>
          </p:cNvPr>
          <p:cNvSpPr>
            <a:spLocks noGrp="1"/>
          </p:cNvSpPr>
          <p:nvPr>
            <p:ph type="body" sz="quarter" idx="10"/>
          </p:nvPr>
        </p:nvSpPr>
        <p:spPr>
          <a:xfrm>
            <a:off x="269239" y="1189177"/>
            <a:ext cx="11653523" cy="3619452"/>
          </a:xfrm>
        </p:spPr>
        <p:txBody>
          <a:bodyPr/>
          <a:lstStyle/>
          <a:p>
            <a:pPr lvl="0"/>
            <a:r>
              <a:rPr lang="en-US" sz="3600" dirty="0">
                <a:latin typeface="+mn-lt"/>
              </a:rPr>
              <a:t>Naomi Sharp, VP of Datacenters</a:t>
            </a:r>
          </a:p>
          <a:p>
            <a:pPr lvl="0"/>
            <a:r>
              <a:rPr lang="en-US" sz="3600" dirty="0">
                <a:latin typeface="+mn-lt"/>
              </a:rPr>
              <a:t>Adam Brooks, Directory of Continuity of Business (COB)</a:t>
            </a:r>
          </a:p>
          <a:p>
            <a:pPr lvl="0"/>
            <a:r>
              <a:rPr lang="en-US" sz="3600" dirty="0">
                <a:latin typeface="+mn-lt"/>
              </a:rPr>
              <a:t>Database Architects / Administrators Management</a:t>
            </a:r>
          </a:p>
          <a:p>
            <a:pPr lvl="0"/>
            <a:r>
              <a:rPr lang="en-US" sz="3600" dirty="0">
                <a:latin typeface="+mn-lt"/>
              </a:rPr>
              <a:t>Application Owners and Services Managers</a:t>
            </a:r>
          </a:p>
          <a:p>
            <a:r>
              <a:rPr lang="en-US" sz="3600" dirty="0">
                <a:latin typeface="+mn-lt"/>
              </a:rPr>
              <a:t>Infrastructure, Virtualization, Storage and Networking Teams</a:t>
            </a:r>
          </a:p>
        </p:txBody>
      </p:sp>
    </p:spTree>
    <p:extLst>
      <p:ext uri="{BB962C8B-B14F-4D97-AF65-F5344CB8AC3E}">
        <p14:creationId xmlns:p14="http://schemas.microsoft.com/office/powerpoint/2010/main" val="586155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solidFill>
                  <a:schemeClr val="tx1"/>
                </a:solidFill>
                <a:cs typeface="Segoe UI" panose="020B0502040204020203" pitchFamily="34" charset="0"/>
              </a:rPr>
              <a:t>Preferred solution</a:t>
            </a:r>
            <a:br>
              <a:rPr lang="en-US" dirty="0">
                <a:solidFill>
                  <a:schemeClr val="tx1"/>
                </a:solidFill>
                <a:latin typeface="Segoe UI" panose="020B0502040204020203" pitchFamily="34" charset="0"/>
              </a:rPr>
            </a:br>
            <a:endParaRPr lang="en-US" sz="3236" dirty="0">
              <a:solidFill>
                <a:schemeClr val="tx1"/>
              </a:solidFill>
              <a:latin typeface="Segoe UI" panose="020B0502040204020203" pitchFamily="34" charset="0"/>
            </a:endParaRPr>
          </a:p>
        </p:txBody>
      </p:sp>
      <p:sp>
        <p:nvSpPr>
          <p:cNvPr id="4" name="Text Placeholder 4">
            <a:extLst>
              <a:ext uri="{FF2B5EF4-FFF2-40B4-BE49-F238E27FC236}">
                <a16:creationId xmlns:a16="http://schemas.microsoft.com/office/drawing/2014/main" id="{7CFA3E6A-1EE7-4022-87CB-98AD2CF7D150}"/>
              </a:ext>
            </a:extLst>
          </p:cNvPr>
          <p:cNvSpPr>
            <a:spLocks noGrp="1"/>
          </p:cNvSpPr>
          <p:nvPr>
            <p:ph type="body" sz="quarter" idx="10"/>
          </p:nvPr>
        </p:nvSpPr>
        <p:spPr>
          <a:xfrm>
            <a:off x="271557" y="1065920"/>
            <a:ext cx="11653523" cy="4690515"/>
          </a:xfrm>
        </p:spPr>
        <p:txBody>
          <a:bodyPr/>
          <a:lstStyle/>
          <a:p>
            <a:pPr marL="0" indent="0">
              <a:buNone/>
            </a:pPr>
            <a:r>
              <a:rPr lang="en-US" sz="3600" dirty="0"/>
              <a:t>Azure Regions</a:t>
            </a:r>
          </a:p>
          <a:p>
            <a:pPr lvl="1"/>
            <a:r>
              <a:rPr lang="en-US" sz="2800" dirty="0"/>
              <a:t>North America: East US2, Central US</a:t>
            </a:r>
          </a:p>
          <a:p>
            <a:pPr lvl="1"/>
            <a:r>
              <a:rPr lang="en-US" sz="2800" dirty="0"/>
              <a:t>Europe: UK West, UK South</a:t>
            </a:r>
          </a:p>
          <a:p>
            <a:pPr lvl="1"/>
            <a:r>
              <a:rPr lang="en-US" sz="2800" dirty="0"/>
              <a:t>Australia: Australia East, Australia Southeast </a:t>
            </a:r>
          </a:p>
          <a:p>
            <a:pPr lvl="1"/>
            <a:r>
              <a:rPr lang="en-US" sz="2800" dirty="0"/>
              <a:t>These regions are closest to the locations of their current operations and datacenters</a:t>
            </a:r>
          </a:p>
          <a:p>
            <a:pPr lvl="1"/>
            <a:r>
              <a:rPr lang="en-US" sz="2800" dirty="0"/>
              <a:t>Each of these regions are considered “Region Pairs”</a:t>
            </a:r>
          </a:p>
          <a:p>
            <a:pPr lvl="1"/>
            <a:r>
              <a:rPr lang="en-US" sz="2800" dirty="0"/>
              <a:t>Miami, London and Sydney all support ExpressRoute, so this will be implemented along with the Premium SKU so all regions can see each other</a:t>
            </a:r>
          </a:p>
        </p:txBody>
      </p:sp>
    </p:spTree>
    <p:extLst>
      <p:ext uri="{BB962C8B-B14F-4D97-AF65-F5344CB8AC3E}">
        <p14:creationId xmlns:p14="http://schemas.microsoft.com/office/powerpoint/2010/main" val="2547985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solidFill>
                  <a:schemeClr val="tx1"/>
                </a:solidFill>
                <a:cs typeface="Segoe UI" panose="020B0502040204020203" pitchFamily="34" charset="0"/>
              </a:rPr>
              <a:t>Preferred solution - 2</a:t>
            </a:r>
            <a:br>
              <a:rPr lang="en-US" dirty="0">
                <a:solidFill>
                  <a:schemeClr val="tx1"/>
                </a:solidFill>
                <a:latin typeface="Segoe UI" panose="020B0502040204020203" pitchFamily="34" charset="0"/>
              </a:rPr>
            </a:br>
            <a:endParaRPr lang="en-US" sz="3236" dirty="0">
              <a:solidFill>
                <a:schemeClr val="tx1"/>
              </a:solidFill>
              <a:latin typeface="Segoe UI" panose="020B0502040204020203" pitchFamily="34" charset="0"/>
            </a:endParaRPr>
          </a:p>
        </p:txBody>
      </p:sp>
      <p:sp>
        <p:nvSpPr>
          <p:cNvPr id="4" name="Text Placeholder 4">
            <a:extLst>
              <a:ext uri="{FF2B5EF4-FFF2-40B4-BE49-F238E27FC236}">
                <a16:creationId xmlns:a16="http://schemas.microsoft.com/office/drawing/2014/main" id="{7CFA3E6A-1EE7-4022-87CB-98AD2CF7D150}"/>
              </a:ext>
            </a:extLst>
          </p:cNvPr>
          <p:cNvSpPr>
            <a:spLocks noGrp="1"/>
          </p:cNvSpPr>
          <p:nvPr>
            <p:ph type="body" sz="quarter" idx="10"/>
          </p:nvPr>
        </p:nvSpPr>
        <p:spPr>
          <a:xfrm>
            <a:off x="271557" y="1084877"/>
            <a:ext cx="11653523" cy="5392245"/>
          </a:xfrm>
        </p:spPr>
        <p:txBody>
          <a:bodyPr/>
          <a:lstStyle/>
          <a:p>
            <a:pPr marL="0" indent="0">
              <a:buNone/>
            </a:pPr>
            <a:r>
              <a:rPr lang="en-US" sz="3600" b="1" dirty="0"/>
              <a:t>Backup</a:t>
            </a:r>
          </a:p>
          <a:p>
            <a:pPr lvl="2"/>
            <a:r>
              <a:rPr lang="en-US" sz="2400" dirty="0"/>
              <a:t>Many third-party solutions are compatible using Azure as a DR target with installable solutions also available via the Azure Marketplace</a:t>
            </a:r>
          </a:p>
          <a:p>
            <a:pPr lvl="2"/>
            <a:r>
              <a:rPr lang="en-US" sz="2400" dirty="0"/>
              <a:t>Customers to use extend their investment to the cloud and backup VMs that are running in Azure</a:t>
            </a:r>
          </a:p>
          <a:p>
            <a:pPr lvl="2"/>
            <a:r>
              <a:rPr lang="en-US" sz="2400" dirty="0"/>
              <a:t>Move from tapes to the cloud for archive</a:t>
            </a:r>
          </a:p>
          <a:p>
            <a:pPr marL="0" indent="0">
              <a:buNone/>
            </a:pPr>
            <a:r>
              <a:rPr lang="en-US" sz="3600" b="1" dirty="0"/>
              <a:t>Deployments</a:t>
            </a:r>
          </a:p>
          <a:p>
            <a:pPr lvl="2"/>
            <a:r>
              <a:rPr lang="en-US" sz="2400" dirty="0"/>
              <a:t>IaaS: These deployments will be backed up using an Azure implementation of their third-party backup</a:t>
            </a:r>
          </a:p>
          <a:p>
            <a:pPr lvl="2"/>
            <a:r>
              <a:rPr lang="en-US" sz="2400" dirty="0"/>
              <a:t>PaaS: Azure App Service and SQL Database have built in Backup services that must be implemented</a:t>
            </a:r>
          </a:p>
          <a:p>
            <a:pPr lvl="2"/>
            <a:r>
              <a:rPr lang="en-US" sz="2400" dirty="0"/>
              <a:t>Robust solutions, but their features are dependent upon the select and SKUs that CI selects during the provisioning of these services</a:t>
            </a:r>
          </a:p>
        </p:txBody>
      </p:sp>
    </p:spTree>
    <p:extLst>
      <p:ext uri="{BB962C8B-B14F-4D97-AF65-F5344CB8AC3E}">
        <p14:creationId xmlns:p14="http://schemas.microsoft.com/office/powerpoint/2010/main" val="19718907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schemeClr val="tx1"/>
                </a:solidFill>
              </a:rPr>
              <a:t>Preferred solution</a:t>
            </a:r>
            <a:endParaRPr lang="en-US" sz="4400" dirty="0">
              <a:solidFill>
                <a:schemeClr val="tx1"/>
              </a:solidFill>
              <a:latin typeface="Segoe UI" panose="020B0502040204020203" pitchFamily="34" charset="0"/>
            </a:endParaRPr>
          </a:p>
        </p:txBody>
      </p:sp>
      <p:sp>
        <p:nvSpPr>
          <p:cNvPr id="4" name="Text Placeholder 4">
            <a:extLst>
              <a:ext uri="{FF2B5EF4-FFF2-40B4-BE49-F238E27FC236}">
                <a16:creationId xmlns:a16="http://schemas.microsoft.com/office/drawing/2014/main" id="{7CFA3E6A-1EE7-4022-87CB-98AD2CF7D150}"/>
              </a:ext>
            </a:extLst>
          </p:cNvPr>
          <p:cNvSpPr>
            <a:spLocks noGrp="1"/>
          </p:cNvSpPr>
          <p:nvPr>
            <p:ph type="body" sz="quarter" idx="10"/>
          </p:nvPr>
        </p:nvSpPr>
        <p:spPr>
          <a:xfrm>
            <a:off x="271557" y="1124535"/>
            <a:ext cx="11653523" cy="2794611"/>
          </a:xfrm>
        </p:spPr>
        <p:txBody>
          <a:bodyPr/>
          <a:lstStyle/>
          <a:p>
            <a:pPr marL="0" indent="0">
              <a:buNone/>
            </a:pPr>
            <a:r>
              <a:rPr lang="en-US" sz="3600" b="1" dirty="0"/>
              <a:t>Disaster Recovery</a:t>
            </a:r>
          </a:p>
          <a:p>
            <a:pPr lvl="2"/>
            <a:r>
              <a:rPr lang="en-US" sz="2800" dirty="0"/>
              <a:t>Azure Site Recovery will be the primary BCDR service that is used for disaster recovery by Contoso</a:t>
            </a:r>
          </a:p>
          <a:p>
            <a:pPr lvl="2"/>
            <a:r>
              <a:rPr lang="en-US" sz="2800" dirty="0"/>
              <a:t>The service will be used as a migration tool as well as a COB tool for failovers between either on-premise Hyper-V implementations or between two Azure regions for IaaS deployments</a:t>
            </a:r>
          </a:p>
        </p:txBody>
      </p:sp>
    </p:spTree>
    <p:extLst>
      <p:ext uri="{BB962C8B-B14F-4D97-AF65-F5344CB8AC3E}">
        <p14:creationId xmlns:p14="http://schemas.microsoft.com/office/powerpoint/2010/main" val="5610071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solidFill>
                  <a:schemeClr val="tx1"/>
                </a:solidFill>
                <a:cs typeface="Segoe UI" panose="020B0502040204020203" pitchFamily="34" charset="0"/>
              </a:rPr>
              <a:t>HA &amp; BCDR solution: Workgroup Applications</a:t>
            </a:r>
            <a:br>
              <a:rPr lang="en-US" dirty="0">
                <a:solidFill>
                  <a:schemeClr val="tx1"/>
                </a:solidFill>
                <a:latin typeface="Segoe UI" panose="020B0502040204020203" pitchFamily="34" charset="0"/>
              </a:rPr>
            </a:br>
            <a:endParaRPr lang="en-US" sz="3236" dirty="0">
              <a:solidFill>
                <a:schemeClr val="tx1"/>
              </a:solidFill>
              <a:latin typeface="Segoe UI" panose="020B0502040204020203" pitchFamily="34" charset="0"/>
            </a:endParaRPr>
          </a:p>
        </p:txBody>
      </p:sp>
      <p:sp>
        <p:nvSpPr>
          <p:cNvPr id="5" name="Text Placeholder 4">
            <a:extLst>
              <a:ext uri="{FF2B5EF4-FFF2-40B4-BE49-F238E27FC236}">
                <a16:creationId xmlns:a16="http://schemas.microsoft.com/office/drawing/2014/main" id="{E28EDA45-933E-4B85-A0FB-C545307C4490}"/>
              </a:ext>
            </a:extLst>
          </p:cNvPr>
          <p:cNvSpPr>
            <a:spLocks noGrp="1"/>
          </p:cNvSpPr>
          <p:nvPr>
            <p:ph type="body" sz="quarter" idx="10"/>
          </p:nvPr>
        </p:nvSpPr>
        <p:spPr>
          <a:xfrm>
            <a:off x="271557" y="1285367"/>
            <a:ext cx="11653523" cy="4727448"/>
          </a:xfrm>
        </p:spPr>
        <p:txBody>
          <a:bodyPr/>
          <a:lstStyle/>
          <a:p>
            <a:pPr marL="0" indent="0">
              <a:buNone/>
            </a:pPr>
            <a:r>
              <a:rPr lang="en-US" sz="3600" b="1" dirty="0"/>
              <a:t>Solution Overview</a:t>
            </a:r>
          </a:p>
          <a:p>
            <a:pPr lvl="1"/>
            <a:r>
              <a:rPr lang="en-US" sz="2800" dirty="0"/>
              <a:t>Azure Site Recovery (ASR) will be used to migrate the VMs to Azure</a:t>
            </a:r>
          </a:p>
          <a:p>
            <a:endParaRPr lang="en-US" sz="2800" dirty="0"/>
          </a:p>
          <a:p>
            <a:pPr marL="0" indent="0">
              <a:buNone/>
            </a:pPr>
            <a:r>
              <a:rPr lang="en-US" sz="3600" b="1" dirty="0"/>
              <a:t>DR Implementation</a:t>
            </a:r>
          </a:p>
          <a:p>
            <a:pPr lvl="1"/>
            <a:r>
              <a:rPr lang="en-US" sz="2800" dirty="0"/>
              <a:t>Once VMs are in Azure IaaS, they will be setup for Azure region-to-region failover using ASR</a:t>
            </a:r>
          </a:p>
          <a:p>
            <a:endParaRPr lang="en-US" sz="2800" dirty="0"/>
          </a:p>
          <a:p>
            <a:pPr marL="0" indent="0">
              <a:buNone/>
            </a:pPr>
            <a:r>
              <a:rPr lang="en-US" sz="3600" b="1" dirty="0"/>
              <a:t>Backup</a:t>
            </a:r>
          </a:p>
          <a:p>
            <a:pPr lvl="1"/>
            <a:r>
              <a:rPr lang="en-US" sz="2800" dirty="0"/>
              <a:t>Third-party backup software implemented in Azure IaaS</a:t>
            </a:r>
          </a:p>
        </p:txBody>
      </p:sp>
    </p:spTree>
    <p:extLst>
      <p:ext uri="{BB962C8B-B14F-4D97-AF65-F5344CB8AC3E}">
        <p14:creationId xmlns:p14="http://schemas.microsoft.com/office/powerpoint/2010/main" val="35316002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160" y="1633406"/>
            <a:ext cx="11160988" cy="899665"/>
          </a:xfrm>
        </p:spPr>
        <p:txBody>
          <a:bodyPr>
            <a:normAutofit fontScale="90000"/>
          </a:bodyPr>
          <a:lstStyle/>
          <a:p>
            <a:pPr algn="ctr"/>
            <a:r>
              <a:rPr lang="en-US" sz="4000" dirty="0">
                <a:solidFill>
                  <a:schemeClr val="tx1"/>
                </a:solidFill>
                <a:cs typeface="Segoe UI" panose="020B0502040204020203" pitchFamily="34" charset="0"/>
              </a:rPr>
              <a:t>Work Group Applications</a:t>
            </a:r>
            <a:br>
              <a:rPr lang="en-US" dirty="0">
                <a:solidFill>
                  <a:schemeClr val="tx1"/>
                </a:solidFill>
                <a:latin typeface="Segoe UI" panose="020B0502040204020203" pitchFamily="34" charset="0"/>
              </a:rPr>
            </a:br>
            <a:endParaRPr lang="en-US" sz="3236" dirty="0">
              <a:solidFill>
                <a:schemeClr val="tx1"/>
              </a:solidFill>
              <a:latin typeface="Segoe UI" panose="020B0502040204020203" pitchFamily="34" charset="0"/>
            </a:endParaRPr>
          </a:p>
        </p:txBody>
      </p:sp>
      <p:pic>
        <p:nvPicPr>
          <p:cNvPr id="5" name="Picture 4" descr="The Azure IaaS failover region-to-region solution has on-premises, azure platform, and secondary region sections. On-premises has a hyper-v host and a linux on-premises virtual machine. Azure Platform uses Azure Site Recovery. The secondary region has an on-premises Linux VM as well." title="Azure IaaS failover region to region solution">
            <a:extLst>
              <a:ext uri="{FF2B5EF4-FFF2-40B4-BE49-F238E27FC236}">
                <a16:creationId xmlns:a16="http://schemas.microsoft.com/office/drawing/2014/main" id="{A8A1C5EC-BB60-4818-8E31-DC8F198C9BB0}"/>
              </a:ext>
            </a:extLst>
          </p:cNvPr>
          <p:cNvPicPr/>
          <p:nvPr/>
        </p:nvPicPr>
        <p:blipFill>
          <a:blip r:embed="rId3"/>
          <a:stretch>
            <a:fillRect/>
          </a:stretch>
        </p:blipFill>
        <p:spPr>
          <a:xfrm>
            <a:off x="576691" y="2421641"/>
            <a:ext cx="11120457" cy="4003840"/>
          </a:xfrm>
          <a:prstGeom prst="rect">
            <a:avLst/>
          </a:prstGeom>
        </p:spPr>
      </p:pic>
      <p:sp>
        <p:nvSpPr>
          <p:cNvPr id="4" name="Title 1"/>
          <p:cNvSpPr txBox="1">
            <a:spLocks/>
          </p:cNvSpPr>
          <p:nvPr/>
        </p:nvSpPr>
        <p:spPr>
          <a:xfrm>
            <a:off x="308999" y="188992"/>
            <a:ext cx="11655840" cy="899665"/>
          </a:xfrm>
          <a:prstGeom prst="rect">
            <a:avLst/>
          </a:prstGeom>
        </p:spPr>
        <p:txBody>
          <a:bodyPr vert="horz" wrap="square" lIns="146304" tIns="91440" rIns="146304" bIns="91440" rtlCol="0" anchor="t">
            <a:normAutofit fontScale="97500"/>
          </a:bodyPr>
          <a:lst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4600" dirty="0">
                <a:solidFill>
                  <a:schemeClr val="tx1"/>
                </a:solidFill>
              </a:rPr>
              <a:t>Preferred solution</a:t>
            </a:r>
            <a:endParaRPr lang="en-US" sz="4600" dirty="0">
              <a:solidFill>
                <a:schemeClr val="tx1"/>
              </a:solidFill>
              <a:latin typeface="Segoe UI" panose="020B0502040204020203" pitchFamily="34" charset="0"/>
            </a:endParaRPr>
          </a:p>
        </p:txBody>
      </p:sp>
    </p:spTree>
    <p:extLst>
      <p:ext uri="{BB962C8B-B14F-4D97-AF65-F5344CB8AC3E}">
        <p14:creationId xmlns:p14="http://schemas.microsoft.com/office/powerpoint/2010/main" val="43008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solidFill>
                  <a:schemeClr val="tx1"/>
                </a:solidFill>
              </a:rPr>
              <a:t>HA &amp; BCDR solution: Enterprise </a:t>
            </a:r>
            <a:r>
              <a:rPr lang="en-US" sz="4900" dirty="0">
                <a:solidFill>
                  <a:schemeClr val="tx1"/>
                </a:solidFill>
                <a:cs typeface="Segoe UI" panose="020B0502040204020203" pitchFamily="34" charset="0"/>
              </a:rPr>
              <a:t>Applications</a:t>
            </a:r>
            <a:br>
              <a:rPr lang="en-US" dirty="0">
                <a:solidFill>
                  <a:schemeClr val="tx1"/>
                </a:solidFill>
                <a:latin typeface="Segoe UI" panose="020B0502040204020203" pitchFamily="34" charset="0"/>
              </a:rPr>
            </a:br>
            <a:endParaRPr lang="en-US" sz="3236" dirty="0">
              <a:solidFill>
                <a:schemeClr val="tx1"/>
              </a:solidFill>
              <a:latin typeface="Segoe UI" panose="020B0502040204020203" pitchFamily="34" charset="0"/>
            </a:endParaRPr>
          </a:p>
        </p:txBody>
      </p:sp>
      <p:sp>
        <p:nvSpPr>
          <p:cNvPr id="4" name="Text Placeholder 4">
            <a:extLst>
              <a:ext uri="{FF2B5EF4-FFF2-40B4-BE49-F238E27FC236}">
                <a16:creationId xmlns:a16="http://schemas.microsoft.com/office/drawing/2014/main" id="{5CCF6928-4EDB-40B0-8F76-C5065AF5FFBE}"/>
              </a:ext>
            </a:extLst>
          </p:cNvPr>
          <p:cNvSpPr>
            <a:spLocks noGrp="1"/>
          </p:cNvSpPr>
          <p:nvPr>
            <p:ph type="body" sz="quarter" idx="10"/>
          </p:nvPr>
        </p:nvSpPr>
        <p:spPr>
          <a:xfrm>
            <a:off x="269240" y="1071520"/>
            <a:ext cx="11653523" cy="5133713"/>
          </a:xfrm>
        </p:spPr>
        <p:txBody>
          <a:bodyPr/>
          <a:lstStyle/>
          <a:p>
            <a:pPr marL="0" indent="0">
              <a:buNone/>
            </a:pPr>
            <a:r>
              <a:rPr lang="en-US" sz="3600" b="1" dirty="0"/>
              <a:t>Solution Overview</a:t>
            </a:r>
          </a:p>
          <a:p>
            <a:pPr lvl="1"/>
            <a:r>
              <a:rPr lang="en-US" sz="2800" dirty="0"/>
              <a:t>Azure IaaS</a:t>
            </a:r>
          </a:p>
          <a:p>
            <a:pPr lvl="1"/>
            <a:r>
              <a:rPr lang="en-US" sz="2800" dirty="0"/>
              <a:t>Azure Front Door</a:t>
            </a:r>
          </a:p>
          <a:p>
            <a:pPr lvl="1"/>
            <a:r>
              <a:rPr lang="en-US" sz="2800" dirty="0"/>
              <a:t>ASR will be used to migrate the VMs to Azure and protect region to region</a:t>
            </a:r>
          </a:p>
          <a:p>
            <a:pPr lvl="1"/>
            <a:r>
              <a:rPr lang="en-US" sz="2800" dirty="0"/>
              <a:t>For Contoso applications remaining on-premises, ASR will be used as a DR target with a failover and failback to Hyper-V</a:t>
            </a:r>
          </a:p>
          <a:p>
            <a:endParaRPr lang="en-US" sz="2800" dirty="0"/>
          </a:p>
          <a:p>
            <a:pPr marL="0" indent="0">
              <a:buNone/>
            </a:pPr>
            <a:r>
              <a:rPr lang="en-US" sz="3600" b="1" dirty="0"/>
              <a:t>Backup</a:t>
            </a:r>
          </a:p>
          <a:p>
            <a:pPr lvl="1"/>
            <a:r>
              <a:rPr lang="en-US" sz="2800" dirty="0"/>
              <a:t>Third-party backup software implemented in Azure IaaS</a:t>
            </a:r>
            <a:endParaRPr lang="en-US" dirty="0"/>
          </a:p>
          <a:p>
            <a:endParaRPr lang="en-US" sz="3600" dirty="0"/>
          </a:p>
        </p:txBody>
      </p:sp>
    </p:spTree>
    <p:extLst>
      <p:ext uri="{BB962C8B-B14F-4D97-AF65-F5344CB8AC3E}">
        <p14:creationId xmlns:p14="http://schemas.microsoft.com/office/powerpoint/2010/main" val="41852290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240" y="289511"/>
            <a:ext cx="11774978" cy="899665"/>
          </a:xfrm>
        </p:spPr>
        <p:txBody>
          <a:bodyPr>
            <a:normAutofit fontScale="90000"/>
          </a:bodyPr>
          <a:lstStyle/>
          <a:p>
            <a:r>
              <a:rPr lang="en-US" sz="4900" dirty="0">
                <a:solidFill>
                  <a:schemeClr val="tx1"/>
                </a:solidFill>
              </a:rPr>
              <a:t>HA &amp; BCDR solution: Enterprise Applications - 2 </a:t>
            </a:r>
            <a:br>
              <a:rPr lang="en-US" dirty="0">
                <a:solidFill>
                  <a:schemeClr val="tx1"/>
                </a:solidFill>
                <a:latin typeface="Segoe UI" panose="020B0502040204020203" pitchFamily="34" charset="0"/>
              </a:rPr>
            </a:br>
            <a:endParaRPr lang="en-US" sz="3236" dirty="0">
              <a:solidFill>
                <a:schemeClr val="tx1"/>
              </a:solidFill>
              <a:latin typeface="Segoe UI" panose="020B0502040204020203" pitchFamily="34" charset="0"/>
            </a:endParaRPr>
          </a:p>
        </p:txBody>
      </p:sp>
      <p:sp>
        <p:nvSpPr>
          <p:cNvPr id="5" name="Text Placeholder 4">
            <a:extLst>
              <a:ext uri="{FF2B5EF4-FFF2-40B4-BE49-F238E27FC236}">
                <a16:creationId xmlns:a16="http://schemas.microsoft.com/office/drawing/2014/main" id="{E28EDA45-933E-4B85-A0FB-C545307C4490}"/>
              </a:ext>
            </a:extLst>
          </p:cNvPr>
          <p:cNvSpPr>
            <a:spLocks noGrp="1"/>
          </p:cNvSpPr>
          <p:nvPr>
            <p:ph type="body" sz="quarter" idx="10"/>
          </p:nvPr>
        </p:nvSpPr>
        <p:spPr>
          <a:xfrm>
            <a:off x="54592" y="1108310"/>
            <a:ext cx="11868172" cy="5366662"/>
          </a:xfrm>
        </p:spPr>
        <p:txBody>
          <a:bodyPr/>
          <a:lstStyle/>
          <a:p>
            <a:pPr marL="0" indent="0">
              <a:buNone/>
            </a:pPr>
            <a:r>
              <a:rPr lang="en-US" sz="3600" b="1" dirty="0"/>
              <a:t>Region to Region Failover Implementation:</a:t>
            </a:r>
          </a:p>
          <a:p>
            <a:pPr lvl="1"/>
            <a:r>
              <a:rPr lang="en-US" sz="2800" dirty="0"/>
              <a:t>Migration to Azure be completed using a combination of Azure Site Recovery and SQL Always-On Availability Groups</a:t>
            </a:r>
          </a:p>
          <a:p>
            <a:pPr lvl="1"/>
            <a:r>
              <a:rPr lang="en-US" sz="2800" dirty="0"/>
              <a:t>First the AOG will be extended to have Asynchronous replicas running in an Azure Virtual Network over the ExpressRoute Circuit</a:t>
            </a:r>
          </a:p>
          <a:p>
            <a:pPr lvl="1"/>
            <a:r>
              <a:rPr lang="en-US" sz="2800" dirty="0"/>
              <a:t>During the Failover for the migration the Asynchronous side of the AOG will be made a Synchronous replica and then a planned failover will make one of the Azure nodes the primary replica</a:t>
            </a:r>
          </a:p>
          <a:p>
            <a:pPr lvl="1"/>
            <a:r>
              <a:rPr lang="en-US" sz="2800" dirty="0"/>
              <a:t>Once this is completed then ASR will be used to failover the Web tier to Azure and migration completed using the Azure portal</a:t>
            </a:r>
          </a:p>
          <a:p>
            <a:pPr lvl="1"/>
            <a:r>
              <a:rPr lang="en-US" sz="2800" dirty="0"/>
              <a:t>Once migrated to Azure, the application will be re-protected to failover to the region pair that is assigned to their area of the world</a:t>
            </a:r>
          </a:p>
        </p:txBody>
      </p:sp>
    </p:spTree>
    <p:extLst>
      <p:ext uri="{BB962C8B-B14F-4D97-AF65-F5344CB8AC3E}">
        <p14:creationId xmlns:p14="http://schemas.microsoft.com/office/powerpoint/2010/main" val="3299881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0751B1D-8901-45AA-AE67-1FA8D17D6863}"/>
              </a:ext>
            </a:extLst>
          </p:cNvPr>
          <p:cNvSpPr>
            <a:spLocks noGrp="1"/>
          </p:cNvSpPr>
          <p:nvPr>
            <p:ph type="title"/>
          </p:nvPr>
        </p:nvSpPr>
        <p:spPr>
          <a:xfrm>
            <a:off x="269240" y="289511"/>
            <a:ext cx="11774978" cy="899665"/>
          </a:xfrm>
        </p:spPr>
        <p:txBody>
          <a:bodyPr>
            <a:normAutofit fontScale="90000"/>
          </a:bodyPr>
          <a:lstStyle/>
          <a:p>
            <a:r>
              <a:rPr lang="en-US" sz="4900" dirty="0">
                <a:solidFill>
                  <a:schemeClr val="tx1"/>
                </a:solidFill>
              </a:rPr>
              <a:t>HA &amp; BCDR solution: Enterprise Applications - </a:t>
            </a:r>
            <a:r>
              <a:rPr lang="en-US" sz="4900" dirty="0">
                <a:solidFill>
                  <a:schemeClr val="tx1"/>
                </a:solidFill>
                <a:cs typeface="Segoe UI" panose="020B0502040204020203" pitchFamily="34" charset="0"/>
              </a:rPr>
              <a:t>3 </a:t>
            </a:r>
            <a:br>
              <a:rPr lang="en-US" dirty="0">
                <a:solidFill>
                  <a:schemeClr val="tx1"/>
                </a:solidFill>
                <a:latin typeface="Segoe UI" panose="020B0502040204020203" pitchFamily="34" charset="0"/>
              </a:rPr>
            </a:br>
            <a:endParaRPr lang="en-US" sz="3236" dirty="0">
              <a:solidFill>
                <a:schemeClr val="tx1"/>
              </a:solidFill>
              <a:latin typeface="Segoe UI" panose="020B0502040204020203" pitchFamily="34" charset="0"/>
            </a:endParaRPr>
          </a:p>
        </p:txBody>
      </p:sp>
      <p:sp>
        <p:nvSpPr>
          <p:cNvPr id="5" name="Text Placeholder 4">
            <a:extLst>
              <a:ext uri="{FF2B5EF4-FFF2-40B4-BE49-F238E27FC236}">
                <a16:creationId xmlns:a16="http://schemas.microsoft.com/office/drawing/2014/main" id="{E28EDA45-933E-4B85-A0FB-C545307C4490}"/>
              </a:ext>
            </a:extLst>
          </p:cNvPr>
          <p:cNvSpPr>
            <a:spLocks noGrp="1"/>
          </p:cNvSpPr>
          <p:nvPr>
            <p:ph type="body" sz="quarter" idx="10"/>
          </p:nvPr>
        </p:nvSpPr>
        <p:spPr>
          <a:xfrm>
            <a:off x="54592" y="958255"/>
            <a:ext cx="11868172" cy="5748497"/>
          </a:xfrm>
        </p:spPr>
        <p:txBody>
          <a:bodyPr/>
          <a:lstStyle/>
          <a:p>
            <a:pPr marL="0" indent="0">
              <a:buNone/>
            </a:pPr>
            <a:r>
              <a:rPr lang="en-US" sz="3600" b="1" dirty="0"/>
              <a:t>Azure Automation</a:t>
            </a:r>
          </a:p>
          <a:p>
            <a:pPr lvl="1"/>
            <a:r>
              <a:rPr lang="en-US" sz="2400" dirty="0"/>
              <a:t>Runbooks will need to be written to support these failovers as they are complex and must be done in the proper sequence</a:t>
            </a:r>
          </a:p>
          <a:p>
            <a:pPr lvl="1"/>
            <a:r>
              <a:rPr lang="en-US" sz="2400" dirty="0"/>
              <a:t>Using runbooks will allow for single-click failovers in both direction and won’t involve any manual steps</a:t>
            </a:r>
          </a:p>
          <a:p>
            <a:pPr marL="0" indent="0">
              <a:buNone/>
            </a:pPr>
            <a:r>
              <a:rPr lang="en-US" sz="3600" b="1" dirty="0"/>
              <a:t>IaaS Configurations</a:t>
            </a:r>
          </a:p>
          <a:p>
            <a:pPr lvl="1"/>
            <a:r>
              <a:rPr lang="en-US" sz="2400" dirty="0"/>
              <a:t>Managed Disks, Availability Zones and Premium disks</a:t>
            </a:r>
          </a:p>
          <a:p>
            <a:pPr lvl="1"/>
            <a:r>
              <a:rPr lang="en-US" sz="2400" dirty="0"/>
              <a:t>99.95% SLA </a:t>
            </a:r>
          </a:p>
          <a:p>
            <a:pPr lvl="1"/>
            <a:r>
              <a:rPr lang="en-US" sz="2400" dirty="0"/>
              <a:t>Internal Load balancer will also be used in front of the SQL Always On nodes that are running in Azure.</a:t>
            </a:r>
          </a:p>
          <a:p>
            <a:pPr marL="0" indent="0">
              <a:buNone/>
            </a:pPr>
            <a:r>
              <a:rPr lang="en-US" sz="3600" b="1" dirty="0"/>
              <a:t>Azure Front Door</a:t>
            </a:r>
          </a:p>
          <a:p>
            <a:pPr lvl="1"/>
            <a:r>
              <a:rPr lang="en-US" sz="2400" dirty="0"/>
              <a:t>traffic-routing</a:t>
            </a:r>
          </a:p>
          <a:p>
            <a:pPr lvl="1"/>
            <a:endParaRPr lang="en-US" sz="2032" dirty="0"/>
          </a:p>
        </p:txBody>
      </p:sp>
    </p:spTree>
    <p:extLst>
      <p:ext uri="{BB962C8B-B14F-4D97-AF65-F5344CB8AC3E}">
        <p14:creationId xmlns:p14="http://schemas.microsoft.com/office/powerpoint/2010/main" val="29464881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schemeClr val="tx1"/>
                </a:solidFill>
                <a:latin typeface="Segoe UI Light" panose="020B0502040204020203" pitchFamily="34" charset="0"/>
                <a:cs typeface="Segoe UI Light" panose="020B0502040204020203" pitchFamily="34" charset="0"/>
              </a:rPr>
              <a:t>Step 1: Review the customer case study</a:t>
            </a:r>
          </a:p>
        </p:txBody>
      </p:sp>
      <p:sp>
        <p:nvSpPr>
          <p:cNvPr id="9" name="TextBox 8">
            <a:extLst>
              <a:ext uri="{FF2B5EF4-FFF2-40B4-BE49-F238E27FC236}">
                <a16:creationId xmlns:a16="http://schemas.microsoft.com/office/drawing/2014/main" id="{0F86F9F9-39B5-4CE6-AF48-9ADAE40EA728}"/>
              </a:ext>
            </a:extLst>
          </p:cNvPr>
          <p:cNvSpPr txBox="1"/>
          <p:nvPr/>
        </p:nvSpPr>
        <p:spPr>
          <a:xfrm>
            <a:off x="340285" y="1741246"/>
            <a:ext cx="7247965" cy="2597634"/>
          </a:xfrm>
          <a:prstGeom prst="rect">
            <a:avLst/>
          </a:prstGeom>
          <a:noFill/>
        </p:spPr>
        <p:txBody>
          <a:bodyPr wrap="square" lIns="182880" tIns="146304" rIns="182880" bIns="146304" rtlCol="0">
            <a:spAutoFit/>
          </a:bodyPr>
          <a:lstStyle/>
          <a:p>
            <a:pPr>
              <a:lnSpc>
                <a:spcPct val="90000"/>
              </a:lnSpc>
              <a:spcAft>
                <a:spcPts val="600"/>
              </a:spcAft>
            </a:pPr>
            <a:r>
              <a:rPr lang="en-US" sz="3600" b="1" dirty="0">
                <a:latin typeface="+mj-lt"/>
              </a:rPr>
              <a:t>Outcome</a:t>
            </a:r>
          </a:p>
          <a:p>
            <a:pPr>
              <a:lnSpc>
                <a:spcPct val="90000"/>
              </a:lnSpc>
              <a:spcAft>
                <a:spcPts val="600"/>
              </a:spcAft>
            </a:pPr>
            <a:r>
              <a:rPr lang="en-US" sz="2400" dirty="0">
                <a:latin typeface="Segoe UI Semilight" panose="020B0402040204020203" pitchFamily="34" charset="0"/>
                <a:cs typeface="Segoe UI Semilight" panose="020B0402040204020203" pitchFamily="34" charset="0"/>
              </a:rPr>
              <a:t>Analyze your customer needs</a:t>
            </a:r>
          </a:p>
          <a:p>
            <a:pPr>
              <a:lnSpc>
                <a:spcPct val="90000"/>
              </a:lnSpc>
              <a:spcAft>
                <a:spcPts val="600"/>
              </a:spcAft>
            </a:pPr>
            <a:endParaRPr lang="en-US" sz="2400" dirty="0"/>
          </a:p>
          <a:p>
            <a:pPr>
              <a:lnSpc>
                <a:spcPct val="90000"/>
              </a:lnSpc>
              <a:spcAft>
                <a:spcPts val="600"/>
              </a:spcAft>
            </a:pPr>
            <a:r>
              <a:rPr lang="en-US" sz="3600" b="1" dirty="0">
                <a:latin typeface="+mj-lt"/>
              </a:rPr>
              <a:t>Timeframe</a:t>
            </a:r>
          </a:p>
          <a:p>
            <a:pPr>
              <a:lnSpc>
                <a:spcPct val="90000"/>
              </a:lnSpc>
              <a:spcAft>
                <a:spcPts val="600"/>
              </a:spcAft>
            </a:pPr>
            <a:r>
              <a:rPr lang="en-US" sz="2400" dirty="0">
                <a:latin typeface="Segoe UI Semilight" panose="020B0402040204020203" pitchFamily="34" charset="0"/>
                <a:cs typeface="Segoe UI Semilight" panose="020B0402040204020203" pitchFamily="34" charset="0"/>
              </a:rPr>
              <a:t>15 minutes</a:t>
            </a:r>
          </a:p>
        </p:txBody>
      </p:sp>
    </p:spTree>
    <p:extLst>
      <p:ext uri="{BB962C8B-B14F-4D97-AF65-F5344CB8AC3E}">
        <p14:creationId xmlns:p14="http://schemas.microsoft.com/office/powerpoint/2010/main" val="2071289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solidFill>
                  <a:schemeClr val="tx1"/>
                </a:solidFill>
              </a:rPr>
              <a:t>HA &amp; BCDR solution: </a:t>
            </a:r>
            <a:r>
              <a:rPr lang="en-US" sz="4900" dirty="0">
                <a:solidFill>
                  <a:schemeClr val="tx1"/>
                </a:solidFill>
                <a:cs typeface="Segoe UI" panose="020B0502040204020203" pitchFamily="34" charset="0"/>
              </a:rPr>
              <a:t>Enterprise Applications</a:t>
            </a:r>
            <a:br>
              <a:rPr lang="en-US" sz="4900" dirty="0">
                <a:solidFill>
                  <a:schemeClr val="tx1"/>
                </a:solidFill>
                <a:cs typeface="Segoe UI" panose="020B0502040204020203" pitchFamily="34" charset="0"/>
              </a:rPr>
            </a:br>
            <a:r>
              <a:rPr lang="en-US" sz="3100" dirty="0">
                <a:solidFill>
                  <a:schemeClr val="tx1"/>
                </a:solidFill>
                <a:cs typeface="Segoe UI" panose="020B0502040204020203" pitchFamily="34" charset="0"/>
              </a:rPr>
              <a:t>Azure Region to Region</a:t>
            </a:r>
            <a:br>
              <a:rPr lang="en-US" dirty="0">
                <a:solidFill>
                  <a:schemeClr val="tx1"/>
                </a:solidFill>
                <a:latin typeface="Segoe UI" panose="020B0502040204020203" pitchFamily="34" charset="0"/>
              </a:rPr>
            </a:br>
            <a:endParaRPr lang="en-US" sz="3236" dirty="0">
              <a:solidFill>
                <a:schemeClr val="tx1"/>
              </a:solidFill>
              <a:latin typeface="Segoe UI" panose="020B0502040204020203" pitchFamily="34" charset="0"/>
            </a:endParaRPr>
          </a:p>
        </p:txBody>
      </p:sp>
      <p:pic>
        <p:nvPicPr>
          <p:cNvPr id="5" name="Picture 4" descr="Datacenter connected to Azure via ExpressRoute.  Two Azure Regions are connected using Peering and the SQL Server clusters.  Azure Front door provides access to the web servers">
            <a:extLst>
              <a:ext uri="{FF2B5EF4-FFF2-40B4-BE49-F238E27FC236}">
                <a16:creationId xmlns:a16="http://schemas.microsoft.com/office/drawing/2014/main" id="{EDA7C422-6D1E-477E-8F11-DFCA85E58A47}"/>
              </a:ext>
            </a:extLst>
          </p:cNvPr>
          <p:cNvPicPr>
            <a:picLocks noChangeAspect="1"/>
          </p:cNvPicPr>
          <p:nvPr/>
        </p:nvPicPr>
        <p:blipFill>
          <a:blip r:embed="rId3"/>
          <a:stretch>
            <a:fillRect/>
          </a:stretch>
        </p:blipFill>
        <p:spPr>
          <a:xfrm>
            <a:off x="1312287" y="1373631"/>
            <a:ext cx="9567425" cy="5407367"/>
          </a:xfrm>
          <a:prstGeom prst="rect">
            <a:avLst/>
          </a:prstGeom>
        </p:spPr>
      </p:pic>
    </p:spTree>
    <p:extLst>
      <p:ext uri="{BB962C8B-B14F-4D97-AF65-F5344CB8AC3E}">
        <p14:creationId xmlns:p14="http://schemas.microsoft.com/office/powerpoint/2010/main" val="1117340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B0E6899-063C-49ED-9DA8-13F90B1C4075}"/>
              </a:ext>
            </a:extLst>
          </p:cNvPr>
          <p:cNvSpPr>
            <a:spLocks noGrp="1"/>
          </p:cNvSpPr>
          <p:nvPr>
            <p:ph type="title"/>
          </p:nvPr>
        </p:nvSpPr>
        <p:spPr>
          <a:xfrm>
            <a:off x="269240" y="289511"/>
            <a:ext cx="11774978" cy="899665"/>
          </a:xfrm>
        </p:spPr>
        <p:txBody>
          <a:bodyPr>
            <a:normAutofit fontScale="90000"/>
          </a:bodyPr>
          <a:lstStyle/>
          <a:p>
            <a:r>
              <a:rPr lang="en-US" sz="4900" dirty="0">
                <a:solidFill>
                  <a:schemeClr val="tx1"/>
                </a:solidFill>
              </a:rPr>
              <a:t>HA &amp; BCDR solution: Enterprise Applications - </a:t>
            </a:r>
            <a:r>
              <a:rPr lang="en-US" sz="4900" dirty="0">
                <a:solidFill>
                  <a:schemeClr val="tx1"/>
                </a:solidFill>
                <a:cs typeface="Segoe UI" panose="020B0502040204020203" pitchFamily="34" charset="0"/>
              </a:rPr>
              <a:t>cont. </a:t>
            </a:r>
            <a:br>
              <a:rPr lang="en-US" dirty="0">
                <a:solidFill>
                  <a:schemeClr val="tx1"/>
                </a:solidFill>
                <a:latin typeface="Segoe UI" panose="020B0502040204020203" pitchFamily="34" charset="0"/>
              </a:rPr>
            </a:br>
            <a:endParaRPr lang="en-US" sz="3236" dirty="0">
              <a:solidFill>
                <a:schemeClr val="tx1"/>
              </a:solidFill>
              <a:latin typeface="Segoe UI" panose="020B0502040204020203" pitchFamily="34" charset="0"/>
            </a:endParaRPr>
          </a:p>
        </p:txBody>
      </p:sp>
      <p:sp>
        <p:nvSpPr>
          <p:cNvPr id="5" name="Text Placeholder 4">
            <a:extLst>
              <a:ext uri="{FF2B5EF4-FFF2-40B4-BE49-F238E27FC236}">
                <a16:creationId xmlns:a16="http://schemas.microsoft.com/office/drawing/2014/main" id="{E28EDA45-933E-4B85-A0FB-C545307C4490}"/>
              </a:ext>
            </a:extLst>
          </p:cNvPr>
          <p:cNvSpPr>
            <a:spLocks noGrp="1"/>
          </p:cNvSpPr>
          <p:nvPr>
            <p:ph type="body" sz="quarter" idx="10"/>
          </p:nvPr>
        </p:nvSpPr>
        <p:spPr>
          <a:xfrm>
            <a:off x="269240" y="994822"/>
            <a:ext cx="11868172" cy="5767733"/>
          </a:xfrm>
        </p:spPr>
        <p:txBody>
          <a:bodyPr/>
          <a:lstStyle/>
          <a:p>
            <a:pPr marL="0" indent="0">
              <a:buNone/>
            </a:pPr>
            <a:r>
              <a:rPr lang="en-US" sz="3600" dirty="0"/>
              <a:t>On-premises to Azure Implementation:</a:t>
            </a:r>
          </a:p>
          <a:p>
            <a:pPr lvl="1"/>
            <a:r>
              <a:rPr lang="en-US" sz="2800" dirty="0"/>
              <a:t>AOG will be extended to have asynchronous replicas running in an Azure Virtual Network over the ExpressRoute circuit</a:t>
            </a:r>
          </a:p>
          <a:p>
            <a:pPr lvl="1"/>
            <a:r>
              <a:rPr lang="en-US" sz="2800" dirty="0"/>
              <a:t>Azure Site Recovery will then be configured for a forced failover which will make one of the asynchronous nodes in Azure a synchronous replica and the primary replica</a:t>
            </a:r>
          </a:p>
          <a:p>
            <a:pPr lvl="1"/>
            <a:r>
              <a:rPr lang="en-US" sz="2800" dirty="0"/>
              <a:t>ASR will be used to failover the Web tier to Azure</a:t>
            </a:r>
          </a:p>
          <a:p>
            <a:pPr lvl="1"/>
            <a:r>
              <a:rPr lang="en-US" sz="2800" dirty="0"/>
              <a:t>Once the outage on-premises has been resolved and the SQL nodes are back online in the local datacenter a planned failover back using ASR will be executed</a:t>
            </a:r>
          </a:p>
          <a:p>
            <a:pPr lvl="1"/>
            <a:r>
              <a:rPr lang="en-US" sz="2800" dirty="0"/>
              <a:t>First resuming data movement on the local nodes and once synchronized then a planned failover using ASR will assign a new primary replica locally and fail back the web tier</a:t>
            </a:r>
          </a:p>
        </p:txBody>
      </p:sp>
    </p:spTree>
    <p:extLst>
      <p:ext uri="{BB962C8B-B14F-4D97-AF65-F5344CB8AC3E}">
        <p14:creationId xmlns:p14="http://schemas.microsoft.com/office/powerpoint/2010/main" val="22594685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solidFill>
                  <a:schemeClr val="tx1"/>
                </a:solidFill>
              </a:rPr>
              <a:t>HA &amp; BCDR solution: </a:t>
            </a:r>
            <a:r>
              <a:rPr lang="en-US" sz="4900" dirty="0">
                <a:solidFill>
                  <a:schemeClr val="tx1"/>
                </a:solidFill>
                <a:cs typeface="Segoe UI" panose="020B0502040204020203" pitchFamily="34" charset="0"/>
              </a:rPr>
              <a:t>Enterprise Applications</a:t>
            </a:r>
            <a:br>
              <a:rPr lang="en-US" sz="4900" dirty="0">
                <a:solidFill>
                  <a:schemeClr val="tx1"/>
                </a:solidFill>
                <a:cs typeface="Segoe UI" panose="020B0502040204020203" pitchFamily="34" charset="0"/>
              </a:rPr>
            </a:br>
            <a:r>
              <a:rPr lang="en-US" sz="3600" dirty="0">
                <a:solidFill>
                  <a:schemeClr val="tx1"/>
                </a:solidFill>
                <a:cs typeface="Segoe UI" panose="020B0502040204020203" pitchFamily="34" charset="0"/>
              </a:rPr>
              <a:t>On-premises to Azure</a:t>
            </a:r>
            <a:br>
              <a:rPr lang="en-US" dirty="0">
                <a:solidFill>
                  <a:schemeClr val="tx1"/>
                </a:solidFill>
                <a:latin typeface="Segoe UI" panose="020B0502040204020203" pitchFamily="34" charset="0"/>
              </a:rPr>
            </a:br>
            <a:endParaRPr lang="en-US" sz="3236" dirty="0">
              <a:solidFill>
                <a:schemeClr val="tx1"/>
              </a:solidFill>
              <a:latin typeface="Segoe UI" panose="020B0502040204020203" pitchFamily="34" charset="0"/>
            </a:endParaRPr>
          </a:p>
        </p:txBody>
      </p:sp>
      <p:pic>
        <p:nvPicPr>
          <p:cNvPr id="3" name="Picture 2" descr="A Regional Datacenter and Azure Region are shown with the application and SQL servers connected using Azure Site Recovery. Frontdoor provides access to the web servers.  The environments are connected using ExpressRoute.">
            <a:extLst>
              <a:ext uri="{FF2B5EF4-FFF2-40B4-BE49-F238E27FC236}">
                <a16:creationId xmlns:a16="http://schemas.microsoft.com/office/drawing/2014/main" id="{E3AB058F-DE0D-40A8-B1EA-885598545599}"/>
              </a:ext>
            </a:extLst>
          </p:cNvPr>
          <p:cNvPicPr>
            <a:picLocks noChangeAspect="1"/>
          </p:cNvPicPr>
          <p:nvPr/>
        </p:nvPicPr>
        <p:blipFill>
          <a:blip r:embed="rId3"/>
          <a:stretch>
            <a:fillRect/>
          </a:stretch>
        </p:blipFill>
        <p:spPr>
          <a:xfrm>
            <a:off x="1300306" y="1424069"/>
            <a:ext cx="9591388" cy="5433931"/>
          </a:xfrm>
          <a:prstGeom prst="rect">
            <a:avLst/>
          </a:prstGeom>
        </p:spPr>
      </p:pic>
    </p:spTree>
    <p:extLst>
      <p:ext uri="{BB962C8B-B14F-4D97-AF65-F5344CB8AC3E}">
        <p14:creationId xmlns:p14="http://schemas.microsoft.com/office/powerpoint/2010/main" val="1422017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56" y="252566"/>
            <a:ext cx="12236797" cy="899665"/>
          </a:xfrm>
        </p:spPr>
        <p:txBody>
          <a:bodyPr>
            <a:normAutofit fontScale="90000"/>
          </a:bodyPr>
          <a:lstStyle/>
          <a:p>
            <a:r>
              <a:rPr lang="en-US" sz="4900" dirty="0">
                <a:solidFill>
                  <a:schemeClr val="tx1"/>
                </a:solidFill>
              </a:rPr>
              <a:t>HA &amp; BCDR solution: </a:t>
            </a:r>
            <a:r>
              <a:rPr lang="en-US" sz="4900" dirty="0">
                <a:solidFill>
                  <a:schemeClr val="tx1"/>
                </a:solidFill>
                <a:cs typeface="Segoe UI" panose="020B0502040204020203" pitchFamily="34" charset="0"/>
              </a:rPr>
              <a:t>Global, Mobile, API Applications</a:t>
            </a:r>
            <a:br>
              <a:rPr lang="en-US" dirty="0">
                <a:solidFill>
                  <a:schemeClr val="tx1"/>
                </a:solidFill>
                <a:latin typeface="Segoe UI" panose="020B0502040204020203" pitchFamily="34" charset="0"/>
              </a:rPr>
            </a:br>
            <a:endParaRPr lang="en-US" sz="3236" dirty="0">
              <a:solidFill>
                <a:schemeClr val="tx1"/>
              </a:solidFill>
              <a:latin typeface="Segoe UI" panose="020B0502040204020203" pitchFamily="34" charset="0"/>
            </a:endParaRPr>
          </a:p>
        </p:txBody>
      </p:sp>
      <p:sp>
        <p:nvSpPr>
          <p:cNvPr id="6" name="Text Placeholder 4">
            <a:extLst>
              <a:ext uri="{FF2B5EF4-FFF2-40B4-BE49-F238E27FC236}">
                <a16:creationId xmlns:a16="http://schemas.microsoft.com/office/drawing/2014/main" id="{FA66F1E2-9F76-4C38-938C-B3829A68B95A}"/>
              </a:ext>
            </a:extLst>
          </p:cNvPr>
          <p:cNvSpPr txBox="1">
            <a:spLocks/>
          </p:cNvSpPr>
          <p:nvPr/>
        </p:nvSpPr>
        <p:spPr>
          <a:xfrm>
            <a:off x="271557" y="1086539"/>
            <a:ext cx="11653523" cy="5299912"/>
          </a:xfrm>
          <a:prstGeom prst="rect">
            <a:avLst/>
          </a:prstGeom>
        </p:spPr>
        <p:txBody>
          <a:bodyPr vert="horz" wrap="square" lIns="146304" tIns="91440" rIns="146304" bIns="91440" rtlCol="0">
            <a:spAutoFit/>
          </a:bodyPr>
          <a:lst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indent="0">
              <a:buNone/>
            </a:pPr>
            <a:r>
              <a:rPr lang="en-US" sz="3600" b="1" dirty="0"/>
              <a:t>Solution Overview</a:t>
            </a:r>
          </a:p>
          <a:p>
            <a:pPr lvl="1"/>
            <a:r>
              <a:rPr lang="en-US" sz="2800" dirty="0"/>
              <a:t>Azure App Services</a:t>
            </a:r>
          </a:p>
          <a:p>
            <a:pPr lvl="1"/>
            <a:r>
              <a:rPr lang="en-US" sz="2800" dirty="0"/>
              <a:t>SQL Database</a:t>
            </a:r>
          </a:p>
          <a:p>
            <a:pPr lvl="1"/>
            <a:r>
              <a:rPr lang="en-US" sz="2800" dirty="0"/>
              <a:t>Azure Front Door</a:t>
            </a:r>
          </a:p>
          <a:p>
            <a:pPr marL="0" indent="0">
              <a:buNone/>
            </a:pPr>
            <a:r>
              <a:rPr lang="en-US" sz="3600" b="1" dirty="0"/>
              <a:t>Application Deployment</a:t>
            </a:r>
          </a:p>
          <a:p>
            <a:pPr lvl="1"/>
            <a:r>
              <a:rPr lang="en-US" sz="2800" dirty="0"/>
              <a:t>Multiple points of presence for these applications will be deployed in the Azure regions</a:t>
            </a:r>
          </a:p>
          <a:p>
            <a:pPr lvl="1"/>
            <a:r>
              <a:rPr lang="en-US" sz="2800" dirty="0"/>
              <a:t>Given the nature of their business, there will always be at least two POPs per region</a:t>
            </a:r>
          </a:p>
          <a:p>
            <a:pPr lvl="1"/>
            <a:r>
              <a:rPr lang="en-US" sz="2800" dirty="0"/>
              <a:t>Autoscaling will also be leveraged to ensure that the site can deal with traffic spikes</a:t>
            </a:r>
          </a:p>
        </p:txBody>
      </p:sp>
    </p:spTree>
    <p:extLst>
      <p:ext uri="{BB962C8B-B14F-4D97-AF65-F5344CB8AC3E}">
        <p14:creationId xmlns:p14="http://schemas.microsoft.com/office/powerpoint/2010/main" val="3781767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solidFill>
                  <a:schemeClr val="tx1"/>
                </a:solidFill>
              </a:rPr>
              <a:t>HA &amp; BCDR solution: </a:t>
            </a:r>
            <a:r>
              <a:rPr lang="en-US" sz="4000" dirty="0">
                <a:solidFill>
                  <a:schemeClr val="tx1"/>
                </a:solidFill>
              </a:rPr>
              <a:t>Global, Mobile, API Apps </a:t>
            </a:r>
            <a:r>
              <a:rPr lang="en-US" sz="4000" dirty="0">
                <a:solidFill>
                  <a:schemeClr val="tx1"/>
                </a:solidFill>
                <a:cs typeface="Segoe UI" panose="020B0502040204020203" pitchFamily="34" charset="0"/>
              </a:rPr>
              <a:t>– cont.</a:t>
            </a:r>
            <a:endParaRPr lang="en-US" sz="4400" dirty="0">
              <a:solidFill>
                <a:schemeClr val="tx1"/>
              </a:solidFill>
              <a:latin typeface="Segoe UI" panose="020B0502040204020203" pitchFamily="34" charset="0"/>
            </a:endParaRPr>
          </a:p>
        </p:txBody>
      </p:sp>
      <p:sp>
        <p:nvSpPr>
          <p:cNvPr id="5" name="Text Placeholder 4">
            <a:extLst>
              <a:ext uri="{FF2B5EF4-FFF2-40B4-BE49-F238E27FC236}">
                <a16:creationId xmlns:a16="http://schemas.microsoft.com/office/drawing/2014/main" id="{E28EDA45-933E-4B85-A0FB-C545307C4490}"/>
              </a:ext>
            </a:extLst>
          </p:cNvPr>
          <p:cNvSpPr>
            <a:spLocks noGrp="1"/>
          </p:cNvSpPr>
          <p:nvPr>
            <p:ph type="body" sz="quarter" idx="10"/>
          </p:nvPr>
        </p:nvSpPr>
        <p:spPr>
          <a:xfrm>
            <a:off x="269240" y="955911"/>
            <a:ext cx="11653523" cy="5773888"/>
          </a:xfrm>
        </p:spPr>
        <p:txBody>
          <a:bodyPr/>
          <a:lstStyle/>
          <a:p>
            <a:pPr marL="0" indent="0">
              <a:buNone/>
            </a:pPr>
            <a:r>
              <a:rPr lang="en-US" sz="3600" b="1" dirty="0"/>
              <a:t>SQL Database</a:t>
            </a:r>
          </a:p>
          <a:p>
            <a:pPr lvl="1"/>
            <a:r>
              <a:rPr lang="en-US" sz="2800" dirty="0">
                <a:latin typeface="+mn-lt"/>
              </a:rPr>
              <a:t>SQL Database will be implemented using Failover Groups</a:t>
            </a:r>
          </a:p>
          <a:p>
            <a:pPr lvl="1"/>
            <a:r>
              <a:rPr lang="en-US" sz="2800" dirty="0">
                <a:latin typeface="+mn-lt"/>
              </a:rPr>
              <a:t>Allows for geo-replication with a single listener name like the SQL Always-On Availability Groups</a:t>
            </a:r>
          </a:p>
          <a:p>
            <a:pPr lvl="1"/>
            <a:r>
              <a:rPr lang="en-US" sz="2800" dirty="0">
                <a:latin typeface="+mn-lt"/>
              </a:rPr>
              <a:t>Simplifies issues of connection strings within the App Services Application Settings</a:t>
            </a:r>
          </a:p>
          <a:p>
            <a:pPr lvl="1"/>
            <a:r>
              <a:rPr lang="en-US" sz="2800" dirty="0">
                <a:latin typeface="+mn-lt"/>
              </a:rPr>
              <a:t>By pointing at the Listener rather than a server, there should never be an issue if a database is failed over</a:t>
            </a:r>
          </a:p>
          <a:p>
            <a:pPr marL="0" indent="0">
              <a:buNone/>
            </a:pPr>
            <a:r>
              <a:rPr lang="en-US" sz="3600" b="1" dirty="0"/>
              <a:t>Azure</a:t>
            </a:r>
            <a:r>
              <a:rPr lang="en-US" sz="3600" dirty="0"/>
              <a:t> </a:t>
            </a:r>
            <a:r>
              <a:rPr lang="en-US" sz="3600" b="1" dirty="0"/>
              <a:t>Automation</a:t>
            </a:r>
          </a:p>
          <a:p>
            <a:pPr lvl="1"/>
            <a:r>
              <a:rPr lang="en-US" sz="2800" dirty="0"/>
              <a:t>Leveraged for custom configuration changes during a failure</a:t>
            </a:r>
          </a:p>
          <a:p>
            <a:pPr lvl="1"/>
            <a:r>
              <a:rPr lang="en-US" sz="2800" dirty="0"/>
              <a:t>Runbooks triggered by a webhook could fire when there is a failure</a:t>
            </a:r>
          </a:p>
          <a:p>
            <a:pPr lvl="1"/>
            <a:r>
              <a:rPr lang="en-US" sz="2800" dirty="0"/>
              <a:t>CI/CD Tools also could be implemented for deployments or testing</a:t>
            </a:r>
          </a:p>
        </p:txBody>
      </p:sp>
    </p:spTree>
    <p:extLst>
      <p:ext uri="{BB962C8B-B14F-4D97-AF65-F5344CB8AC3E}">
        <p14:creationId xmlns:p14="http://schemas.microsoft.com/office/powerpoint/2010/main" val="9002262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95" y="206384"/>
            <a:ext cx="12162905" cy="899665"/>
          </a:xfrm>
        </p:spPr>
        <p:txBody>
          <a:bodyPr>
            <a:normAutofit fontScale="90000"/>
          </a:bodyPr>
          <a:lstStyle/>
          <a:p>
            <a:r>
              <a:rPr lang="en-US" sz="4900" dirty="0">
                <a:solidFill>
                  <a:schemeClr val="tx1"/>
                </a:solidFill>
              </a:rPr>
              <a:t>HA &amp; BCDR solution: </a:t>
            </a:r>
            <a:r>
              <a:rPr lang="en-US" sz="4900" dirty="0">
                <a:solidFill>
                  <a:schemeClr val="tx1"/>
                </a:solidFill>
                <a:cs typeface="Segoe UI" panose="020B0502040204020203" pitchFamily="34" charset="0"/>
              </a:rPr>
              <a:t>Global, Mobile API Applications</a:t>
            </a:r>
            <a:br>
              <a:rPr lang="en-US" dirty="0">
                <a:solidFill>
                  <a:schemeClr val="tx1"/>
                </a:solidFill>
                <a:latin typeface="Segoe UI" panose="020B0502040204020203" pitchFamily="34" charset="0"/>
              </a:rPr>
            </a:br>
            <a:endParaRPr lang="en-US" sz="3236" dirty="0">
              <a:solidFill>
                <a:schemeClr val="tx1"/>
              </a:solidFill>
              <a:latin typeface="Segoe UI" panose="020B0502040204020203" pitchFamily="34" charset="0"/>
            </a:endParaRPr>
          </a:p>
        </p:txBody>
      </p:sp>
      <p:pic>
        <p:nvPicPr>
          <p:cNvPr id="5" name="Picture 4" descr="Diagram of the Global, Mobile API Applications solution. &#10;&#10;Two azure Regions are shown with Azure Web Apps and the App Service Plans.  An Azure SQL Server and SQL Database is shown in each region with a SQL Database Failover Group.  There is a cloud representing the internet with an arrow pointing to an Traffic Manager which distributes the traffic to the Web Apps." title="Global, Mobile API Applications solution">
            <a:extLst>
              <a:ext uri="{FF2B5EF4-FFF2-40B4-BE49-F238E27FC236}">
                <a16:creationId xmlns:a16="http://schemas.microsoft.com/office/drawing/2014/main" id="{780A26DE-ACD8-4BCA-8EA0-0A32627E63F5}"/>
              </a:ext>
            </a:extLst>
          </p:cNvPr>
          <p:cNvPicPr/>
          <p:nvPr/>
        </p:nvPicPr>
        <p:blipFill>
          <a:blip r:embed="rId3"/>
          <a:stretch>
            <a:fillRect/>
          </a:stretch>
        </p:blipFill>
        <p:spPr>
          <a:xfrm>
            <a:off x="2281332" y="1019269"/>
            <a:ext cx="7374460" cy="5743196"/>
          </a:xfrm>
          <a:prstGeom prst="rect">
            <a:avLst/>
          </a:prstGeom>
        </p:spPr>
      </p:pic>
      <p:sp>
        <p:nvSpPr>
          <p:cNvPr id="3" name="Rectangle 2" descr="The primary and secondary regions are displayed as boxes with their resources contained within. Both regions are fronted by Azure Front Door that receives all internet traffic."/>
          <p:cNvSpPr/>
          <p:nvPr/>
        </p:nvSpPr>
        <p:spPr bwMode="auto">
          <a:xfrm>
            <a:off x="4325815" y="3615397"/>
            <a:ext cx="724487" cy="97770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325815" y="3615397"/>
            <a:ext cx="665983" cy="575798"/>
          </a:xfrm>
          <a:prstGeom prst="rect">
            <a:avLst/>
          </a:prstGeom>
        </p:spPr>
      </p:pic>
      <p:sp>
        <p:nvSpPr>
          <p:cNvPr id="6" name="TextBox 5"/>
          <p:cNvSpPr txBox="1"/>
          <p:nvPr/>
        </p:nvSpPr>
        <p:spPr>
          <a:xfrm>
            <a:off x="4132384" y="4078217"/>
            <a:ext cx="1234441" cy="627864"/>
          </a:xfrm>
          <a:prstGeom prst="rect">
            <a:avLst/>
          </a:prstGeom>
          <a:noFill/>
        </p:spPr>
        <p:txBody>
          <a:bodyPr wrap="square" lIns="182880" tIns="146304" rIns="182880" bIns="146304" rtlCol="0">
            <a:spAutoFit/>
          </a:bodyPr>
          <a:lstStyle/>
          <a:p>
            <a:pPr>
              <a:lnSpc>
                <a:spcPct val="90000"/>
              </a:lnSpc>
              <a:spcAft>
                <a:spcPts val="600"/>
              </a:spcAft>
            </a:pPr>
            <a:r>
              <a:rPr lang="en-US" sz="1200" b="1">
                <a:solidFill>
                  <a:schemeClr val="bg1"/>
                </a:solidFill>
              </a:rPr>
              <a:t>Azure</a:t>
            </a:r>
            <a:br>
              <a:rPr lang="en-US" sz="1200" b="1">
                <a:solidFill>
                  <a:schemeClr val="bg1"/>
                </a:solidFill>
              </a:rPr>
            </a:br>
            <a:r>
              <a:rPr lang="en-US" sz="1200" b="1">
                <a:solidFill>
                  <a:schemeClr val="bg1"/>
                </a:solidFill>
              </a:rPr>
              <a:t>Front </a:t>
            </a:r>
            <a:r>
              <a:rPr lang="en-US" sz="1200" b="1" dirty="0">
                <a:solidFill>
                  <a:schemeClr val="bg1"/>
                </a:solidFill>
              </a:rPr>
              <a:t>Door</a:t>
            </a:r>
          </a:p>
        </p:txBody>
      </p:sp>
    </p:spTree>
    <p:extLst>
      <p:ext uri="{BB962C8B-B14F-4D97-AF65-F5344CB8AC3E}">
        <p14:creationId xmlns:p14="http://schemas.microsoft.com/office/powerpoint/2010/main" val="26409896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solidFill>
                  <a:schemeClr val="tx1"/>
                </a:solidFill>
                <a:cs typeface="Segoe UI" panose="020B0502040204020203" pitchFamily="34" charset="0"/>
              </a:rPr>
              <a:t>Preferred </a:t>
            </a:r>
            <a:r>
              <a:rPr lang="en-US" sz="4900" dirty="0">
                <a:solidFill>
                  <a:schemeClr val="tx1"/>
                </a:solidFill>
              </a:rPr>
              <a:t>objections handling</a:t>
            </a:r>
            <a:br>
              <a:rPr lang="en-US" dirty="0">
                <a:solidFill>
                  <a:schemeClr val="tx1"/>
                </a:solidFill>
                <a:latin typeface="Segoe UI" panose="020B0502040204020203" pitchFamily="34" charset="0"/>
              </a:rPr>
            </a:br>
            <a:endParaRPr lang="en-US" sz="3236" dirty="0">
              <a:solidFill>
                <a:schemeClr val="tx1"/>
              </a:solidFill>
              <a:latin typeface="Segoe UI" panose="020B0502040204020203" pitchFamily="34" charset="0"/>
            </a:endParaRPr>
          </a:p>
        </p:txBody>
      </p:sp>
      <p:sp>
        <p:nvSpPr>
          <p:cNvPr id="9" name="TextBox 8">
            <a:extLst>
              <a:ext uri="{FF2B5EF4-FFF2-40B4-BE49-F238E27FC236}">
                <a16:creationId xmlns:a16="http://schemas.microsoft.com/office/drawing/2014/main" id="{1436F8EA-C4FB-4C98-AEB1-08DF6713D14E}"/>
              </a:ext>
            </a:extLst>
          </p:cNvPr>
          <p:cNvSpPr txBox="1"/>
          <p:nvPr/>
        </p:nvSpPr>
        <p:spPr>
          <a:xfrm>
            <a:off x="339499" y="1525375"/>
            <a:ext cx="11720596" cy="5167568"/>
          </a:xfrm>
          <a:prstGeom prst="rect">
            <a:avLst/>
          </a:prstGeom>
          <a:noFill/>
        </p:spPr>
        <p:txBody>
          <a:bodyPr wrap="square" lIns="182880" tIns="146304" rIns="182880" bIns="146304" rtlCol="0">
            <a:spAutoFit/>
          </a:bodyPr>
          <a:lstStyle/>
          <a:p>
            <a:pPr>
              <a:lnSpc>
                <a:spcPct val="90000"/>
              </a:lnSpc>
              <a:spcAft>
                <a:spcPts val="600"/>
              </a:spcAft>
            </a:pPr>
            <a:r>
              <a:rPr lang="en-US" sz="3600" dirty="0">
                <a:gradFill>
                  <a:gsLst>
                    <a:gs pos="2917">
                      <a:schemeClr val="tx1"/>
                    </a:gs>
                    <a:gs pos="30000">
                      <a:schemeClr val="tx1"/>
                    </a:gs>
                  </a:gsLst>
                  <a:lin ang="5400000" scaled="0"/>
                </a:gradFill>
              </a:rPr>
              <a:t>With the move to the cloud, they are uncomfortable with any situation that assumes the cloud provider will handle their fail-over.</a:t>
            </a:r>
          </a:p>
          <a:p>
            <a:pPr marL="514350" indent="-514350">
              <a:lnSpc>
                <a:spcPct val="90000"/>
              </a:lnSpc>
              <a:spcAft>
                <a:spcPts val="600"/>
              </a:spcAft>
              <a:buFont typeface="+mj-lt"/>
              <a:buAutoNum type="arabicPeriod"/>
            </a:pPr>
            <a:endParaRPr lang="en-US" sz="2800" b="1" i="1" dirty="0">
              <a:gradFill>
                <a:gsLst>
                  <a:gs pos="2917">
                    <a:schemeClr val="tx1"/>
                  </a:gs>
                  <a:gs pos="30000">
                    <a:schemeClr val="tx1"/>
                  </a:gs>
                </a:gsLst>
                <a:lin ang="5400000" scaled="0"/>
              </a:gradFill>
            </a:endParaRPr>
          </a:p>
          <a:p>
            <a:pPr>
              <a:lnSpc>
                <a:spcPct val="90000"/>
              </a:lnSpc>
              <a:spcAft>
                <a:spcPts val="600"/>
              </a:spcAft>
            </a:pPr>
            <a:r>
              <a:rPr lang="en-US" sz="3600" b="1" i="1" dirty="0">
                <a:gradFill>
                  <a:gsLst>
                    <a:gs pos="2917">
                      <a:schemeClr val="tx1"/>
                    </a:gs>
                    <a:gs pos="30000">
                      <a:schemeClr val="tx1"/>
                    </a:gs>
                  </a:gsLst>
                  <a:lin ang="5400000" scaled="0"/>
                </a:gradFill>
                <a:latin typeface="+mj-lt"/>
              </a:rPr>
              <a:t>Potential Answer</a:t>
            </a:r>
          </a:p>
          <a:p>
            <a:pPr>
              <a:lnSpc>
                <a:spcPct val="90000"/>
              </a:lnSpc>
              <a:spcAft>
                <a:spcPts val="600"/>
              </a:spcAft>
            </a:pPr>
            <a:r>
              <a:rPr lang="en-US" sz="3200" i="1" dirty="0"/>
              <a:t>Using ASR, Contoso will be able to handle all of their own disaster recovery. They will be using familiar tools with the Azure Portal and Hyper-V.</a:t>
            </a:r>
          </a:p>
          <a:p>
            <a:pPr>
              <a:lnSpc>
                <a:spcPct val="90000"/>
              </a:lnSpc>
              <a:spcAft>
                <a:spcPts val="600"/>
              </a:spcAft>
            </a:pPr>
            <a:endParaRPr lang="en-US" sz="2800" dirty="0">
              <a:gradFill>
                <a:gsLst>
                  <a:gs pos="2917">
                    <a:schemeClr val="tx1"/>
                  </a:gs>
                  <a:gs pos="30000">
                    <a:schemeClr val="tx1"/>
                  </a:gs>
                </a:gsLst>
                <a:lin ang="5400000" scaled="0"/>
              </a:gradFill>
            </a:endParaRPr>
          </a:p>
          <a:p>
            <a:pPr>
              <a:lnSpc>
                <a:spcPct val="90000"/>
              </a:lnSpc>
              <a:spcAft>
                <a:spcPts val="600"/>
              </a:spcAft>
            </a:pPr>
            <a:endParaRPr lang="en-US" sz="2800"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10991804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solidFill>
                  <a:schemeClr val="tx1"/>
                </a:solidFill>
              </a:rPr>
              <a:t>Preferred objections handling - 2</a:t>
            </a:r>
            <a:br>
              <a:rPr lang="en-US" dirty="0">
                <a:solidFill>
                  <a:schemeClr val="tx1"/>
                </a:solidFill>
                <a:latin typeface="Segoe UI" panose="020B0502040204020203" pitchFamily="34" charset="0"/>
              </a:rPr>
            </a:br>
            <a:endParaRPr lang="en-US" sz="3236" dirty="0">
              <a:solidFill>
                <a:schemeClr val="tx1"/>
              </a:solidFill>
              <a:latin typeface="Segoe UI" panose="020B0502040204020203" pitchFamily="34" charset="0"/>
            </a:endParaRPr>
          </a:p>
        </p:txBody>
      </p:sp>
      <p:sp>
        <p:nvSpPr>
          <p:cNvPr id="9" name="TextBox 8">
            <a:extLst>
              <a:ext uri="{FF2B5EF4-FFF2-40B4-BE49-F238E27FC236}">
                <a16:creationId xmlns:a16="http://schemas.microsoft.com/office/drawing/2014/main" id="{1436F8EA-C4FB-4C98-AEB1-08DF6713D14E}"/>
              </a:ext>
            </a:extLst>
          </p:cNvPr>
          <p:cNvSpPr txBox="1"/>
          <p:nvPr/>
        </p:nvSpPr>
        <p:spPr>
          <a:xfrm>
            <a:off x="339499" y="1525375"/>
            <a:ext cx="11720596" cy="4724370"/>
          </a:xfrm>
          <a:prstGeom prst="rect">
            <a:avLst/>
          </a:prstGeom>
          <a:noFill/>
        </p:spPr>
        <p:txBody>
          <a:bodyPr wrap="square" lIns="182880" tIns="146304" rIns="182880" bIns="146304" rtlCol="0">
            <a:spAutoFit/>
          </a:bodyPr>
          <a:lstStyle/>
          <a:p>
            <a:pPr>
              <a:lnSpc>
                <a:spcPct val="90000"/>
              </a:lnSpc>
              <a:spcAft>
                <a:spcPts val="600"/>
              </a:spcAft>
            </a:pPr>
            <a:r>
              <a:rPr lang="en-US" sz="3600" dirty="0">
                <a:gradFill>
                  <a:gsLst>
                    <a:gs pos="2917">
                      <a:schemeClr val="tx1"/>
                    </a:gs>
                    <a:gs pos="30000">
                      <a:schemeClr val="tx1"/>
                    </a:gs>
                  </a:gsLst>
                  <a:lin ang="5400000" scaled="0"/>
                </a:gradFill>
              </a:rPr>
              <a:t>They have many systems that need to be accounted for and they aren’t sure if the tools really exist to give them the business continuity they desire.</a:t>
            </a:r>
          </a:p>
          <a:p>
            <a:pPr>
              <a:lnSpc>
                <a:spcPct val="90000"/>
              </a:lnSpc>
              <a:spcAft>
                <a:spcPts val="600"/>
              </a:spcAft>
            </a:pPr>
            <a:endParaRPr lang="en-US" sz="2800" b="1" i="1" dirty="0">
              <a:gradFill>
                <a:gsLst>
                  <a:gs pos="2917">
                    <a:schemeClr val="tx1"/>
                  </a:gs>
                  <a:gs pos="30000">
                    <a:schemeClr val="tx1"/>
                  </a:gs>
                </a:gsLst>
                <a:lin ang="5400000" scaled="0"/>
              </a:gradFill>
            </a:endParaRPr>
          </a:p>
          <a:p>
            <a:pPr>
              <a:lnSpc>
                <a:spcPct val="90000"/>
              </a:lnSpc>
              <a:spcAft>
                <a:spcPts val="600"/>
              </a:spcAft>
            </a:pPr>
            <a:r>
              <a:rPr lang="en-US" sz="3600" b="1" i="1" dirty="0">
                <a:gradFill>
                  <a:gsLst>
                    <a:gs pos="2917">
                      <a:schemeClr val="tx1"/>
                    </a:gs>
                    <a:gs pos="30000">
                      <a:schemeClr val="tx1"/>
                    </a:gs>
                  </a:gsLst>
                  <a:lin ang="5400000" scaled="0"/>
                </a:gradFill>
                <a:latin typeface="+mj-lt"/>
              </a:rPr>
              <a:t>Potential Answer</a:t>
            </a:r>
          </a:p>
          <a:p>
            <a:pPr>
              <a:lnSpc>
                <a:spcPct val="90000"/>
              </a:lnSpc>
              <a:spcAft>
                <a:spcPts val="600"/>
              </a:spcAft>
            </a:pPr>
            <a:r>
              <a:rPr lang="en-US" sz="3200" i="1" dirty="0"/>
              <a:t>There are BCDR tools built into the all of the different application classification they have at CI, including Linux.</a:t>
            </a:r>
          </a:p>
          <a:p>
            <a:pPr>
              <a:lnSpc>
                <a:spcPct val="90000"/>
              </a:lnSpc>
              <a:spcAft>
                <a:spcPts val="600"/>
              </a:spcAft>
            </a:pPr>
            <a:endParaRPr lang="en-US" sz="2800" i="1" dirty="0"/>
          </a:p>
          <a:p>
            <a:pPr>
              <a:lnSpc>
                <a:spcPct val="90000"/>
              </a:lnSpc>
              <a:spcAft>
                <a:spcPts val="600"/>
              </a:spcAft>
            </a:pPr>
            <a:endParaRPr lang="en-US" sz="2800"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1385463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solidFill>
                  <a:schemeClr val="tx1"/>
                </a:solidFill>
              </a:rPr>
              <a:t>Preferred objections handling - 3</a:t>
            </a:r>
            <a:br>
              <a:rPr lang="en-US" dirty="0">
                <a:solidFill>
                  <a:schemeClr val="tx1"/>
                </a:solidFill>
                <a:latin typeface="Segoe UI" panose="020B0502040204020203" pitchFamily="34" charset="0"/>
              </a:rPr>
            </a:br>
            <a:endParaRPr lang="en-US" sz="3236" dirty="0">
              <a:solidFill>
                <a:schemeClr val="tx1"/>
              </a:solidFill>
              <a:latin typeface="Segoe UI" panose="020B0502040204020203" pitchFamily="34" charset="0"/>
            </a:endParaRPr>
          </a:p>
        </p:txBody>
      </p:sp>
      <p:sp>
        <p:nvSpPr>
          <p:cNvPr id="9" name="TextBox 8">
            <a:extLst>
              <a:ext uri="{FF2B5EF4-FFF2-40B4-BE49-F238E27FC236}">
                <a16:creationId xmlns:a16="http://schemas.microsoft.com/office/drawing/2014/main" id="{1436F8EA-C4FB-4C98-AEB1-08DF6713D14E}"/>
              </a:ext>
            </a:extLst>
          </p:cNvPr>
          <p:cNvSpPr txBox="1"/>
          <p:nvPr/>
        </p:nvSpPr>
        <p:spPr>
          <a:xfrm>
            <a:off x="339499" y="1525375"/>
            <a:ext cx="11720596" cy="4699748"/>
          </a:xfrm>
          <a:prstGeom prst="rect">
            <a:avLst/>
          </a:prstGeom>
          <a:noFill/>
        </p:spPr>
        <p:txBody>
          <a:bodyPr wrap="square" lIns="182880" tIns="146304" rIns="182880" bIns="146304" rtlCol="0">
            <a:spAutoFit/>
          </a:bodyPr>
          <a:lstStyle/>
          <a:p>
            <a:pPr>
              <a:lnSpc>
                <a:spcPct val="90000"/>
              </a:lnSpc>
              <a:spcAft>
                <a:spcPts val="600"/>
              </a:spcAft>
            </a:pPr>
            <a:r>
              <a:rPr lang="en-US" sz="3600" dirty="0">
                <a:gradFill>
                  <a:gsLst>
                    <a:gs pos="2917">
                      <a:schemeClr val="tx1"/>
                    </a:gs>
                    <a:gs pos="30000">
                      <a:schemeClr val="tx1"/>
                    </a:gs>
                  </a:gsLst>
                  <a:lin ang="5400000" scaled="0"/>
                </a:gradFill>
              </a:rPr>
              <a:t>They want to know their BCDR solution is secure.</a:t>
            </a:r>
          </a:p>
          <a:p>
            <a:pPr>
              <a:lnSpc>
                <a:spcPct val="90000"/>
              </a:lnSpc>
              <a:spcAft>
                <a:spcPts val="600"/>
              </a:spcAft>
            </a:pPr>
            <a:endParaRPr lang="en-US" sz="2800" b="1" i="1" dirty="0">
              <a:gradFill>
                <a:gsLst>
                  <a:gs pos="2917">
                    <a:schemeClr val="tx1"/>
                  </a:gs>
                  <a:gs pos="30000">
                    <a:schemeClr val="tx1"/>
                  </a:gs>
                </a:gsLst>
                <a:lin ang="5400000" scaled="0"/>
              </a:gradFill>
            </a:endParaRPr>
          </a:p>
          <a:p>
            <a:pPr>
              <a:lnSpc>
                <a:spcPct val="90000"/>
              </a:lnSpc>
              <a:spcAft>
                <a:spcPts val="600"/>
              </a:spcAft>
            </a:pPr>
            <a:r>
              <a:rPr lang="en-US" sz="3600" b="1" i="1" dirty="0">
                <a:gradFill>
                  <a:gsLst>
                    <a:gs pos="2917">
                      <a:schemeClr val="tx1"/>
                    </a:gs>
                    <a:gs pos="30000">
                      <a:schemeClr val="tx1"/>
                    </a:gs>
                  </a:gsLst>
                  <a:lin ang="5400000" scaled="0"/>
                </a:gradFill>
                <a:latin typeface="+mj-lt"/>
              </a:rPr>
              <a:t>Potential Answer</a:t>
            </a:r>
          </a:p>
          <a:p>
            <a:r>
              <a:rPr lang="en-US" sz="3200" i="1" dirty="0"/>
              <a:t>All of the traffic and data used for all Azure BCDR features is secured both at rest and in-transit. As a result there is no difference in this data and any other data that is running or stored in Azure.</a:t>
            </a:r>
          </a:p>
          <a:p>
            <a:endParaRPr lang="en-US" sz="2800" i="1" dirty="0"/>
          </a:p>
          <a:p>
            <a:pPr marL="514350" indent="-514350">
              <a:lnSpc>
                <a:spcPct val="90000"/>
              </a:lnSpc>
              <a:spcAft>
                <a:spcPts val="600"/>
              </a:spcAft>
              <a:buFont typeface="+mj-lt"/>
              <a:buAutoNum type="arabicPeriod" startAt="2"/>
            </a:pPr>
            <a:endParaRPr lang="en-US" sz="2800"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1372105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solidFill>
                  <a:schemeClr val="tx1"/>
                </a:solidFill>
              </a:rPr>
              <a:t>Preferred objections handling - 4</a:t>
            </a:r>
            <a:br>
              <a:rPr lang="en-US" dirty="0">
                <a:solidFill>
                  <a:schemeClr val="tx1"/>
                </a:solidFill>
                <a:latin typeface="Segoe UI" panose="020B0502040204020203" pitchFamily="34" charset="0"/>
              </a:rPr>
            </a:br>
            <a:endParaRPr lang="en-US" sz="3236" dirty="0">
              <a:solidFill>
                <a:schemeClr val="tx1"/>
              </a:solidFill>
              <a:latin typeface="Segoe UI" panose="020B0502040204020203" pitchFamily="34" charset="0"/>
            </a:endParaRPr>
          </a:p>
        </p:txBody>
      </p:sp>
      <p:sp>
        <p:nvSpPr>
          <p:cNvPr id="9" name="TextBox 8">
            <a:extLst>
              <a:ext uri="{FF2B5EF4-FFF2-40B4-BE49-F238E27FC236}">
                <a16:creationId xmlns:a16="http://schemas.microsoft.com/office/drawing/2014/main" id="{1436F8EA-C4FB-4C98-AEB1-08DF6713D14E}"/>
              </a:ext>
            </a:extLst>
          </p:cNvPr>
          <p:cNvSpPr txBox="1"/>
          <p:nvPr/>
        </p:nvSpPr>
        <p:spPr>
          <a:xfrm>
            <a:off x="339498" y="1273448"/>
            <a:ext cx="11720596" cy="5146024"/>
          </a:xfrm>
          <a:prstGeom prst="rect">
            <a:avLst/>
          </a:prstGeom>
          <a:noFill/>
        </p:spPr>
        <p:txBody>
          <a:bodyPr wrap="square" lIns="182880" tIns="146304" rIns="182880" bIns="146304" rtlCol="0">
            <a:spAutoFit/>
          </a:bodyPr>
          <a:lstStyle/>
          <a:p>
            <a:pPr>
              <a:lnSpc>
                <a:spcPct val="90000"/>
              </a:lnSpc>
              <a:spcAft>
                <a:spcPts val="600"/>
              </a:spcAft>
            </a:pPr>
            <a:r>
              <a:rPr lang="en-US" sz="3600" dirty="0">
                <a:gradFill>
                  <a:gsLst>
                    <a:gs pos="2917">
                      <a:schemeClr val="tx1"/>
                    </a:gs>
                    <a:gs pos="30000">
                      <a:schemeClr val="tx1"/>
                    </a:gs>
                  </a:gsLst>
                  <a:lin ang="5400000" scaled="0"/>
                </a:gradFill>
              </a:rPr>
              <a:t>They have heavily invested in a third-party backup solution but want to use Azure as their archive. Does Azure support this?</a:t>
            </a:r>
          </a:p>
          <a:p>
            <a:pPr>
              <a:lnSpc>
                <a:spcPct val="90000"/>
              </a:lnSpc>
              <a:spcAft>
                <a:spcPts val="600"/>
              </a:spcAft>
            </a:pPr>
            <a:endParaRPr lang="en-US" sz="2800" b="1" i="1" dirty="0">
              <a:gradFill>
                <a:gsLst>
                  <a:gs pos="2917">
                    <a:schemeClr val="tx1"/>
                  </a:gs>
                  <a:gs pos="30000">
                    <a:schemeClr val="tx1"/>
                  </a:gs>
                </a:gsLst>
                <a:lin ang="5400000" scaled="0"/>
              </a:gradFill>
            </a:endParaRPr>
          </a:p>
          <a:p>
            <a:pPr>
              <a:lnSpc>
                <a:spcPct val="90000"/>
              </a:lnSpc>
              <a:spcAft>
                <a:spcPts val="600"/>
              </a:spcAft>
            </a:pPr>
            <a:r>
              <a:rPr lang="en-US" sz="3600" b="1" i="1" dirty="0">
                <a:gradFill>
                  <a:gsLst>
                    <a:gs pos="2917">
                      <a:schemeClr val="tx1"/>
                    </a:gs>
                    <a:gs pos="30000">
                      <a:schemeClr val="tx1"/>
                    </a:gs>
                  </a:gsLst>
                  <a:lin ang="5400000" scaled="0"/>
                </a:gradFill>
                <a:latin typeface="+mj-lt"/>
              </a:rPr>
              <a:t>Potential Answer</a:t>
            </a:r>
          </a:p>
          <a:p>
            <a:pPr>
              <a:lnSpc>
                <a:spcPct val="90000"/>
              </a:lnSpc>
              <a:spcAft>
                <a:spcPts val="600"/>
              </a:spcAft>
            </a:pPr>
            <a:r>
              <a:rPr lang="en-US" sz="3200" i="1" dirty="0"/>
              <a:t>Azure has support for third party backup providers through the Azure Marketplace. It’s possible to both backup VMs using these tools by deploying them to Azure IaaS or by extending the backup infrastructure to use the Azure cloud as an archive target</a:t>
            </a:r>
            <a:r>
              <a:rPr lang="en-US" sz="3200" dirty="0"/>
              <a:t>.</a:t>
            </a:r>
            <a:endParaRPr lang="en-US" sz="3200" b="1" dirty="0">
              <a:gradFill>
                <a:gsLst>
                  <a:gs pos="2917">
                    <a:schemeClr val="tx1"/>
                  </a:gs>
                  <a:gs pos="30000">
                    <a:schemeClr val="tx1"/>
                  </a:gs>
                </a:gsLst>
                <a:lin ang="5400000" scaled="0"/>
              </a:gradFill>
            </a:endParaRPr>
          </a:p>
          <a:p>
            <a:pPr>
              <a:lnSpc>
                <a:spcPct val="90000"/>
              </a:lnSpc>
              <a:spcAft>
                <a:spcPts val="600"/>
              </a:spcAft>
            </a:pPr>
            <a:endParaRPr lang="en-US" sz="2800"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3234661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solidFill>
                  <a:schemeClr val="tx1"/>
                </a:solidFill>
                <a:cs typeface="Segoe UI" panose="020B0502040204020203" pitchFamily="34" charset="0"/>
              </a:rPr>
              <a:t>Customer situation</a:t>
            </a:r>
            <a:br>
              <a:rPr lang="en-US" dirty="0">
                <a:solidFill>
                  <a:schemeClr val="tx1"/>
                </a:solidFill>
                <a:latin typeface="Segoe UI" panose="020B0502040204020203" pitchFamily="34" charset="0"/>
              </a:rPr>
            </a:br>
            <a:endParaRPr lang="en-US" sz="3236" dirty="0">
              <a:solidFill>
                <a:schemeClr val="tx1"/>
              </a:solidFill>
              <a:latin typeface="Segoe UI" panose="020B0502040204020203" pitchFamily="34" charset="0"/>
            </a:endParaRPr>
          </a:p>
        </p:txBody>
      </p:sp>
      <p:sp>
        <p:nvSpPr>
          <p:cNvPr id="5" name="Text Placeholder 4">
            <a:extLst>
              <a:ext uri="{FF2B5EF4-FFF2-40B4-BE49-F238E27FC236}">
                <a16:creationId xmlns:a16="http://schemas.microsoft.com/office/drawing/2014/main" id="{2747A1CA-9959-4552-B25E-ADE90B252A6B}"/>
              </a:ext>
            </a:extLst>
          </p:cNvPr>
          <p:cNvSpPr>
            <a:spLocks noGrp="1"/>
          </p:cNvSpPr>
          <p:nvPr>
            <p:ph type="body" sz="quarter" idx="10"/>
          </p:nvPr>
        </p:nvSpPr>
        <p:spPr>
          <a:xfrm>
            <a:off x="271557" y="918589"/>
            <a:ext cx="11653523" cy="627864"/>
          </a:xfrm>
        </p:spPr>
        <p:txBody>
          <a:bodyPr/>
          <a:lstStyle/>
          <a:p>
            <a:pPr marL="0" indent="0">
              <a:buNone/>
            </a:pPr>
            <a:r>
              <a:rPr lang="en-US" sz="3200" i="1" dirty="0"/>
              <a:t>Contoso Insurance</a:t>
            </a:r>
          </a:p>
        </p:txBody>
      </p:sp>
      <p:sp>
        <p:nvSpPr>
          <p:cNvPr id="6" name="TextBox 5">
            <a:extLst>
              <a:ext uri="{FF2B5EF4-FFF2-40B4-BE49-F238E27FC236}">
                <a16:creationId xmlns:a16="http://schemas.microsoft.com/office/drawing/2014/main" id="{D18D070A-F101-4D0A-8CE5-174450F777B8}"/>
              </a:ext>
            </a:extLst>
          </p:cNvPr>
          <p:cNvSpPr txBox="1"/>
          <p:nvPr/>
        </p:nvSpPr>
        <p:spPr>
          <a:xfrm>
            <a:off x="438539" y="1726162"/>
            <a:ext cx="11215396" cy="4592026"/>
          </a:xfrm>
          <a:prstGeom prst="rect">
            <a:avLst/>
          </a:prstGeom>
          <a:noFill/>
        </p:spPr>
        <p:txBody>
          <a:bodyPr wrap="square" lIns="182880" tIns="146304" rIns="182880" bIns="146304" numCol="2" rtlCol="0">
            <a:spAutoFit/>
          </a:bodyPr>
          <a:lstStyle/>
          <a:p>
            <a:pPr marL="571500" indent="-571500">
              <a:lnSpc>
                <a:spcPct val="90000"/>
              </a:lnSpc>
              <a:spcAft>
                <a:spcPts val="600"/>
              </a:spcAft>
              <a:buFont typeface="Arial" panose="020B0604020202020204" pitchFamily="34" charset="0"/>
              <a:buChar char="•"/>
            </a:pPr>
            <a:r>
              <a:rPr lang="en-US" sz="3600" dirty="0">
                <a:gradFill>
                  <a:gsLst>
                    <a:gs pos="2917">
                      <a:schemeClr val="tx1"/>
                    </a:gs>
                    <a:gs pos="30000">
                      <a:schemeClr val="tx1"/>
                    </a:gs>
                  </a:gsLst>
                  <a:lin ang="5400000" scaled="0"/>
                </a:gradFill>
              </a:rPr>
              <a:t>Global Insurance provider</a:t>
            </a:r>
          </a:p>
          <a:p>
            <a:pPr marL="571500" indent="-571500">
              <a:lnSpc>
                <a:spcPct val="90000"/>
              </a:lnSpc>
              <a:spcAft>
                <a:spcPts val="600"/>
              </a:spcAft>
              <a:buFont typeface="Arial" panose="020B0604020202020204" pitchFamily="34" charset="0"/>
              <a:buChar char="•"/>
            </a:pPr>
            <a:endParaRPr lang="en-US" sz="3600" dirty="0">
              <a:gradFill>
                <a:gsLst>
                  <a:gs pos="2917">
                    <a:schemeClr val="tx1"/>
                  </a:gs>
                  <a:gs pos="30000">
                    <a:schemeClr val="tx1"/>
                  </a:gs>
                </a:gsLst>
                <a:lin ang="5400000" scaled="0"/>
              </a:gradFill>
            </a:endParaRPr>
          </a:p>
          <a:p>
            <a:pPr marL="571500" indent="-571500">
              <a:lnSpc>
                <a:spcPct val="90000"/>
              </a:lnSpc>
              <a:spcAft>
                <a:spcPts val="600"/>
              </a:spcAft>
              <a:buFont typeface="Arial" panose="020B0604020202020204" pitchFamily="34" charset="0"/>
              <a:buChar char="•"/>
            </a:pPr>
            <a:r>
              <a:rPr lang="en-US" sz="3600" dirty="0">
                <a:gradFill>
                  <a:gsLst>
                    <a:gs pos="2917">
                      <a:schemeClr val="tx1"/>
                    </a:gs>
                    <a:gs pos="30000">
                      <a:schemeClr val="tx1"/>
                    </a:gs>
                  </a:gsLst>
                  <a:lin ang="5400000" scaled="0"/>
                </a:gradFill>
              </a:rPr>
              <a:t>Based in Miami, Florida</a:t>
            </a:r>
          </a:p>
          <a:p>
            <a:pPr marL="571500" indent="-571500">
              <a:lnSpc>
                <a:spcPct val="90000"/>
              </a:lnSpc>
              <a:spcAft>
                <a:spcPts val="600"/>
              </a:spcAft>
              <a:buFont typeface="Arial" panose="020B0604020202020204" pitchFamily="34" charset="0"/>
              <a:buChar char="•"/>
            </a:pPr>
            <a:endParaRPr lang="en-US" sz="3600" dirty="0">
              <a:gradFill>
                <a:gsLst>
                  <a:gs pos="2917">
                    <a:schemeClr val="tx1"/>
                  </a:gs>
                  <a:gs pos="30000">
                    <a:schemeClr val="tx1"/>
                  </a:gs>
                </a:gsLst>
                <a:lin ang="5400000" scaled="0"/>
              </a:gradFill>
            </a:endParaRPr>
          </a:p>
          <a:p>
            <a:pPr marL="571500" indent="-571500">
              <a:lnSpc>
                <a:spcPct val="90000"/>
              </a:lnSpc>
              <a:spcAft>
                <a:spcPts val="600"/>
              </a:spcAft>
              <a:buFont typeface="Arial" panose="020B0604020202020204" pitchFamily="34" charset="0"/>
              <a:buChar char="•"/>
            </a:pPr>
            <a:r>
              <a:rPr lang="en-US" sz="3600" dirty="0">
                <a:gradFill>
                  <a:gsLst>
                    <a:gs pos="2917">
                      <a:schemeClr val="tx1"/>
                    </a:gs>
                    <a:gs pos="30000">
                      <a:schemeClr val="tx1"/>
                    </a:gs>
                  </a:gsLst>
                  <a:lin ang="5400000" scaled="0"/>
                </a:gradFill>
              </a:rPr>
              <a:t>Provides services globally from both London and Australia </a:t>
            </a:r>
          </a:p>
          <a:p>
            <a:pPr marL="571500" indent="-571500">
              <a:lnSpc>
                <a:spcPct val="90000"/>
              </a:lnSpc>
              <a:spcAft>
                <a:spcPts val="600"/>
              </a:spcAft>
              <a:buFont typeface="Arial" panose="020B0604020202020204" pitchFamily="34" charset="0"/>
              <a:buChar char="•"/>
            </a:pPr>
            <a:endParaRPr lang="en-US" sz="3600" dirty="0">
              <a:gradFill>
                <a:gsLst>
                  <a:gs pos="2917">
                    <a:schemeClr val="tx1"/>
                  </a:gs>
                  <a:gs pos="30000">
                    <a:schemeClr val="tx1"/>
                  </a:gs>
                </a:gsLst>
                <a:lin ang="5400000" scaled="0"/>
              </a:gradFill>
            </a:endParaRPr>
          </a:p>
          <a:p>
            <a:pPr marL="571500" indent="-571500">
              <a:lnSpc>
                <a:spcPct val="90000"/>
              </a:lnSpc>
              <a:spcAft>
                <a:spcPts val="600"/>
              </a:spcAft>
              <a:buFont typeface="Arial" panose="020B0604020202020204" pitchFamily="34" charset="0"/>
              <a:buChar char="•"/>
            </a:pPr>
            <a:r>
              <a:rPr lang="en-US" sz="3600" dirty="0">
                <a:gradFill>
                  <a:gsLst>
                    <a:gs pos="2917">
                      <a:schemeClr val="tx1"/>
                    </a:gs>
                    <a:gs pos="30000">
                      <a:schemeClr val="tx1"/>
                    </a:gs>
                  </a:gsLst>
                  <a:lin ang="5400000" scaled="0"/>
                </a:gradFill>
              </a:rPr>
              <a:t>Experiencing significant growth</a:t>
            </a:r>
          </a:p>
          <a:p>
            <a:pPr marL="571500" indent="-571500">
              <a:lnSpc>
                <a:spcPct val="90000"/>
              </a:lnSpc>
              <a:spcAft>
                <a:spcPts val="600"/>
              </a:spcAft>
              <a:buFont typeface="Arial" panose="020B0604020202020204" pitchFamily="34" charset="0"/>
              <a:buChar char="•"/>
            </a:pPr>
            <a:endParaRPr lang="en-US" sz="3600" dirty="0">
              <a:gradFill>
                <a:gsLst>
                  <a:gs pos="2917">
                    <a:schemeClr val="tx1"/>
                  </a:gs>
                  <a:gs pos="30000">
                    <a:schemeClr val="tx1"/>
                  </a:gs>
                </a:gsLst>
                <a:lin ang="5400000" scaled="0"/>
              </a:gradFill>
            </a:endParaRPr>
          </a:p>
          <a:p>
            <a:pPr marL="571500" indent="-571500">
              <a:lnSpc>
                <a:spcPct val="90000"/>
              </a:lnSpc>
              <a:spcAft>
                <a:spcPts val="600"/>
              </a:spcAft>
              <a:buFont typeface="Arial" panose="020B0604020202020204" pitchFamily="34" charset="0"/>
              <a:buChar char="•"/>
            </a:pPr>
            <a:r>
              <a:rPr lang="en-US" sz="3600" dirty="0">
                <a:gradFill>
                  <a:gsLst>
                    <a:gs pos="2917">
                      <a:schemeClr val="tx1"/>
                    </a:gs>
                    <a:gs pos="30000">
                      <a:schemeClr val="tx1"/>
                    </a:gs>
                  </a:gsLst>
                  <a:lin ang="5400000" scaled="0"/>
                </a:gradFill>
              </a:rPr>
              <a:t>Experiencing business and regulatory pressure due to lack of BCDR implementation</a:t>
            </a:r>
          </a:p>
        </p:txBody>
      </p:sp>
    </p:spTree>
    <p:extLst>
      <p:ext uri="{BB962C8B-B14F-4D97-AF65-F5344CB8AC3E}">
        <p14:creationId xmlns:p14="http://schemas.microsoft.com/office/powerpoint/2010/main" val="34291270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solidFill>
                  <a:schemeClr val="tx1"/>
                </a:solidFill>
                <a:cs typeface="Segoe UI" panose="020B0502040204020203" pitchFamily="34" charset="0"/>
              </a:rPr>
              <a:t>Customer quote</a:t>
            </a:r>
            <a:br>
              <a:rPr lang="en-US" dirty="0">
                <a:solidFill>
                  <a:schemeClr val="tx1"/>
                </a:solidFill>
                <a:latin typeface="Segoe UI" panose="020B0502040204020203" pitchFamily="34" charset="0"/>
              </a:rPr>
            </a:br>
            <a:endParaRPr lang="en-US" sz="3236" dirty="0">
              <a:solidFill>
                <a:schemeClr val="tx1"/>
              </a:solidFill>
              <a:latin typeface="Segoe UI" panose="020B0502040204020203" pitchFamily="34" charset="0"/>
            </a:endParaRPr>
          </a:p>
        </p:txBody>
      </p:sp>
      <p:sp>
        <p:nvSpPr>
          <p:cNvPr id="5" name="Text Placeholder 4">
            <a:extLst>
              <a:ext uri="{FF2B5EF4-FFF2-40B4-BE49-F238E27FC236}">
                <a16:creationId xmlns:a16="http://schemas.microsoft.com/office/drawing/2014/main" id="{39F03E51-35D2-4D7E-A0F1-79BDD799B5F2}"/>
              </a:ext>
            </a:extLst>
          </p:cNvPr>
          <p:cNvSpPr>
            <a:spLocks noGrp="1"/>
          </p:cNvSpPr>
          <p:nvPr>
            <p:ph type="body" sz="quarter" idx="10"/>
          </p:nvPr>
        </p:nvSpPr>
        <p:spPr>
          <a:xfrm>
            <a:off x="269240" y="1427302"/>
            <a:ext cx="11653523" cy="3717941"/>
          </a:xfrm>
        </p:spPr>
        <p:txBody>
          <a:bodyPr/>
          <a:lstStyle/>
          <a:p>
            <a:pPr marL="0" indent="0">
              <a:buNone/>
            </a:pPr>
            <a:r>
              <a:rPr lang="en-US" sz="3600" i="1" dirty="0"/>
              <a:t>“Azure has BCDR built into each classification of application that we have here at Contoso Insurance. This depth and breadth will allow us to meet both our business needs and regulatory requirements for our applications. Not to mention ensuring our agents are able to help our customers in their time of need.” </a:t>
            </a:r>
            <a:endParaRPr lang="en-US" sz="3600" dirty="0"/>
          </a:p>
          <a:p>
            <a:pPr marL="0" indent="0" algn="r">
              <a:buNone/>
            </a:pPr>
            <a:r>
              <a:rPr lang="en-US" sz="3200" dirty="0"/>
              <a:t>				- </a:t>
            </a:r>
            <a:r>
              <a:rPr lang="en-US" sz="3200" i="1" dirty="0"/>
              <a:t>Liz Simmons– VP of Datacenters</a:t>
            </a:r>
          </a:p>
        </p:txBody>
      </p:sp>
    </p:spTree>
    <p:extLst>
      <p:ext uri="{BB962C8B-B14F-4D97-AF65-F5344CB8AC3E}">
        <p14:creationId xmlns:p14="http://schemas.microsoft.com/office/powerpoint/2010/main" val="2584764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778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solidFill>
                  <a:schemeClr val="tx1"/>
                </a:solidFill>
                <a:cs typeface="Segoe UI" panose="020B0502040204020203" pitchFamily="34" charset="0"/>
              </a:rPr>
              <a:t>Customer situation - 2</a:t>
            </a:r>
            <a:br>
              <a:rPr lang="en-US" dirty="0">
                <a:solidFill>
                  <a:schemeClr val="tx1"/>
                </a:solidFill>
                <a:latin typeface="Segoe UI" panose="020B0502040204020203" pitchFamily="34" charset="0"/>
              </a:rPr>
            </a:br>
            <a:endParaRPr lang="en-US" sz="3236" dirty="0">
              <a:solidFill>
                <a:schemeClr val="tx1"/>
              </a:solidFill>
              <a:latin typeface="Segoe UI" panose="020B0502040204020203" pitchFamily="34" charset="0"/>
            </a:endParaRPr>
          </a:p>
        </p:txBody>
      </p:sp>
      <p:sp>
        <p:nvSpPr>
          <p:cNvPr id="5" name="Text Placeholder 4">
            <a:extLst>
              <a:ext uri="{FF2B5EF4-FFF2-40B4-BE49-F238E27FC236}">
                <a16:creationId xmlns:a16="http://schemas.microsoft.com/office/drawing/2014/main" id="{2747A1CA-9959-4552-B25E-ADE90B252A6B}"/>
              </a:ext>
            </a:extLst>
          </p:cNvPr>
          <p:cNvSpPr>
            <a:spLocks noGrp="1"/>
          </p:cNvSpPr>
          <p:nvPr>
            <p:ph type="body" sz="quarter" idx="10"/>
          </p:nvPr>
        </p:nvSpPr>
        <p:spPr>
          <a:xfrm>
            <a:off x="271557" y="918589"/>
            <a:ext cx="11653523" cy="627864"/>
          </a:xfrm>
        </p:spPr>
        <p:txBody>
          <a:bodyPr/>
          <a:lstStyle/>
          <a:p>
            <a:pPr marL="0" indent="0">
              <a:buNone/>
            </a:pPr>
            <a:r>
              <a:rPr lang="en-US" sz="3200" i="1" dirty="0"/>
              <a:t>Contoso Insurance</a:t>
            </a:r>
          </a:p>
        </p:txBody>
      </p:sp>
      <p:sp>
        <p:nvSpPr>
          <p:cNvPr id="6" name="TextBox 5">
            <a:extLst>
              <a:ext uri="{FF2B5EF4-FFF2-40B4-BE49-F238E27FC236}">
                <a16:creationId xmlns:a16="http://schemas.microsoft.com/office/drawing/2014/main" id="{D18D070A-F101-4D0A-8CE5-174450F777B8}"/>
              </a:ext>
            </a:extLst>
          </p:cNvPr>
          <p:cNvSpPr txBox="1"/>
          <p:nvPr/>
        </p:nvSpPr>
        <p:spPr>
          <a:xfrm>
            <a:off x="1120588" y="1726162"/>
            <a:ext cx="9950824" cy="3219343"/>
          </a:xfrm>
          <a:prstGeom prst="rect">
            <a:avLst/>
          </a:prstGeom>
          <a:noFill/>
        </p:spPr>
        <p:txBody>
          <a:bodyPr wrap="square" lIns="182880" tIns="146304" rIns="182880" bIns="146304" rtlCol="0">
            <a:spAutoFit/>
          </a:bodyPr>
          <a:lstStyle/>
          <a:p>
            <a:pPr>
              <a:lnSpc>
                <a:spcPct val="90000"/>
              </a:lnSpc>
              <a:spcAft>
                <a:spcPts val="600"/>
              </a:spcAft>
            </a:pPr>
            <a:endParaRPr lang="en-US" sz="3600" i="1" dirty="0"/>
          </a:p>
          <a:p>
            <a:pPr>
              <a:lnSpc>
                <a:spcPct val="90000"/>
              </a:lnSpc>
              <a:spcAft>
                <a:spcPts val="600"/>
              </a:spcAft>
            </a:pPr>
            <a:r>
              <a:rPr lang="en-US" sz="3200" i="1" dirty="0"/>
              <a:t>“We are exploring a move to Microsoft Azure to simplify some of the operations management overhead and associated costs, beginning with our U.S. datacenter and then those in Europe and Australia”.</a:t>
            </a:r>
            <a:endParaRPr lang="en-US" sz="5400" i="1" dirty="0"/>
          </a:p>
          <a:p>
            <a:pPr lvl="1">
              <a:lnSpc>
                <a:spcPct val="90000"/>
              </a:lnSpc>
              <a:spcAft>
                <a:spcPts val="600"/>
              </a:spcAft>
            </a:pPr>
            <a:r>
              <a:rPr lang="en-US" sz="3600" i="1" dirty="0"/>
              <a:t>			  - Liz Simmons, VP of Datacenters</a:t>
            </a:r>
            <a:endParaRPr lang="en-US" sz="3600" i="1"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7419556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solidFill>
                  <a:schemeClr val="tx1"/>
                </a:solidFill>
                <a:cs typeface="Segoe UI" panose="020B0502040204020203" pitchFamily="34" charset="0"/>
              </a:rPr>
              <a:t>Customer situation - 3</a:t>
            </a:r>
            <a:br>
              <a:rPr lang="en-US" dirty="0">
                <a:solidFill>
                  <a:schemeClr val="tx1"/>
                </a:solidFill>
                <a:latin typeface="Segoe UI" panose="020B0502040204020203" pitchFamily="34" charset="0"/>
              </a:rPr>
            </a:br>
            <a:endParaRPr lang="en-US" sz="3236" dirty="0">
              <a:solidFill>
                <a:schemeClr val="tx1"/>
              </a:solidFill>
              <a:latin typeface="Segoe UI" panose="020B0502040204020203" pitchFamily="34" charset="0"/>
            </a:endParaRPr>
          </a:p>
        </p:txBody>
      </p:sp>
      <p:sp>
        <p:nvSpPr>
          <p:cNvPr id="5" name="Text Placeholder 4">
            <a:extLst>
              <a:ext uri="{FF2B5EF4-FFF2-40B4-BE49-F238E27FC236}">
                <a16:creationId xmlns:a16="http://schemas.microsoft.com/office/drawing/2014/main" id="{2747A1CA-9959-4552-B25E-ADE90B252A6B}"/>
              </a:ext>
            </a:extLst>
          </p:cNvPr>
          <p:cNvSpPr>
            <a:spLocks noGrp="1"/>
          </p:cNvSpPr>
          <p:nvPr>
            <p:ph type="body" sz="quarter" idx="10"/>
          </p:nvPr>
        </p:nvSpPr>
        <p:spPr>
          <a:xfrm>
            <a:off x="271557" y="918589"/>
            <a:ext cx="11653523" cy="627864"/>
          </a:xfrm>
        </p:spPr>
        <p:txBody>
          <a:bodyPr/>
          <a:lstStyle/>
          <a:p>
            <a:pPr marL="0" indent="0">
              <a:buNone/>
            </a:pPr>
            <a:r>
              <a:rPr lang="en-US" sz="3200" i="1" dirty="0"/>
              <a:t>Contoso Insurance</a:t>
            </a:r>
          </a:p>
        </p:txBody>
      </p:sp>
      <p:sp>
        <p:nvSpPr>
          <p:cNvPr id="6" name="TextBox 5">
            <a:extLst>
              <a:ext uri="{FF2B5EF4-FFF2-40B4-BE49-F238E27FC236}">
                <a16:creationId xmlns:a16="http://schemas.microsoft.com/office/drawing/2014/main" id="{D18D070A-F101-4D0A-8CE5-174450F777B8}"/>
              </a:ext>
            </a:extLst>
          </p:cNvPr>
          <p:cNvSpPr txBox="1"/>
          <p:nvPr/>
        </p:nvSpPr>
        <p:spPr>
          <a:xfrm>
            <a:off x="269240" y="1721551"/>
            <a:ext cx="11748589" cy="3351687"/>
          </a:xfrm>
          <a:prstGeom prst="rect">
            <a:avLst/>
          </a:prstGeom>
          <a:noFill/>
        </p:spPr>
        <p:txBody>
          <a:bodyPr wrap="square" lIns="182880" tIns="146304" rIns="182880" bIns="146304" rtlCol="0">
            <a:spAutoFit/>
          </a:bodyPr>
          <a:lstStyle/>
          <a:p>
            <a:pPr>
              <a:lnSpc>
                <a:spcPct val="90000"/>
              </a:lnSpc>
              <a:spcAft>
                <a:spcPts val="600"/>
              </a:spcAft>
            </a:pPr>
            <a:r>
              <a:rPr lang="en-US" sz="3600" dirty="0">
                <a:gradFill>
                  <a:gsLst>
                    <a:gs pos="2917">
                      <a:schemeClr val="tx1"/>
                    </a:gs>
                    <a:gs pos="30000">
                      <a:schemeClr val="tx1"/>
                    </a:gs>
                  </a:gsLst>
                  <a:lin ang="5400000" scaled="0"/>
                </a:gradFill>
              </a:rPr>
              <a:t>Performed a Cloud Readiness Assessment and have classified their applications into three buckets:</a:t>
            </a:r>
            <a:br>
              <a:rPr lang="en-US" sz="3600" dirty="0">
                <a:gradFill>
                  <a:gsLst>
                    <a:gs pos="2917">
                      <a:schemeClr val="tx1"/>
                    </a:gs>
                    <a:gs pos="30000">
                      <a:schemeClr val="tx1"/>
                    </a:gs>
                  </a:gsLst>
                  <a:lin ang="5400000" scaled="0"/>
                </a:gradFill>
              </a:rPr>
            </a:br>
            <a:endParaRPr lang="en-US" sz="3600" dirty="0">
              <a:gradFill>
                <a:gsLst>
                  <a:gs pos="2917">
                    <a:schemeClr val="tx1"/>
                  </a:gs>
                  <a:gs pos="30000">
                    <a:schemeClr val="tx1"/>
                  </a:gs>
                </a:gsLst>
                <a:lin ang="5400000" scaled="0"/>
              </a:gradFill>
            </a:endParaRPr>
          </a:p>
          <a:p>
            <a:pPr marL="1485900" lvl="2" indent="-571500">
              <a:lnSpc>
                <a:spcPct val="90000"/>
              </a:lnSpc>
              <a:spcAft>
                <a:spcPts val="600"/>
              </a:spcAft>
              <a:buFont typeface="Arial" panose="020B0604020202020204" pitchFamily="34" charset="0"/>
              <a:buChar char="•"/>
            </a:pPr>
            <a:r>
              <a:rPr lang="en-US" sz="3200" dirty="0">
                <a:gradFill>
                  <a:gsLst>
                    <a:gs pos="2917">
                      <a:schemeClr val="tx1"/>
                    </a:gs>
                    <a:gs pos="30000">
                      <a:schemeClr val="tx1"/>
                    </a:gs>
                  </a:gsLst>
                  <a:lin ang="5400000" scaled="0"/>
                </a:gradFill>
              </a:rPr>
              <a:t>Work Group Applications</a:t>
            </a:r>
          </a:p>
          <a:p>
            <a:pPr marL="1485900" lvl="2" indent="-571500">
              <a:lnSpc>
                <a:spcPct val="90000"/>
              </a:lnSpc>
              <a:spcAft>
                <a:spcPts val="600"/>
              </a:spcAft>
              <a:buFont typeface="Arial" panose="020B0604020202020204" pitchFamily="34" charset="0"/>
              <a:buChar char="•"/>
            </a:pPr>
            <a:r>
              <a:rPr lang="en-US" sz="3200" dirty="0">
                <a:gradFill>
                  <a:gsLst>
                    <a:gs pos="2917">
                      <a:schemeClr val="tx1"/>
                    </a:gs>
                    <a:gs pos="30000">
                      <a:schemeClr val="tx1"/>
                    </a:gs>
                  </a:gsLst>
                  <a:lin ang="5400000" scaled="0"/>
                </a:gradFill>
              </a:rPr>
              <a:t>Enterprise Applications</a:t>
            </a:r>
          </a:p>
          <a:p>
            <a:pPr marL="1485900" lvl="2" indent="-571500">
              <a:lnSpc>
                <a:spcPct val="90000"/>
              </a:lnSpc>
              <a:spcAft>
                <a:spcPts val="600"/>
              </a:spcAft>
              <a:buFont typeface="Arial" panose="020B0604020202020204" pitchFamily="34" charset="0"/>
              <a:buChar char="•"/>
            </a:pPr>
            <a:r>
              <a:rPr lang="en-US" sz="3200" dirty="0">
                <a:gradFill>
                  <a:gsLst>
                    <a:gs pos="2917">
                      <a:schemeClr val="tx1"/>
                    </a:gs>
                    <a:gs pos="30000">
                      <a:schemeClr val="tx1"/>
                    </a:gs>
                  </a:gsLst>
                  <a:lin ang="5400000" scaled="0"/>
                </a:gradFill>
              </a:rPr>
              <a:t>Cloud, Mobile and API Applications</a:t>
            </a:r>
          </a:p>
        </p:txBody>
      </p:sp>
    </p:spTree>
    <p:extLst>
      <p:ext uri="{BB962C8B-B14F-4D97-AF65-F5344CB8AC3E}">
        <p14:creationId xmlns:p14="http://schemas.microsoft.com/office/powerpoint/2010/main" val="38585830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wipe(left)">
                                      <p:cBhvr>
                                        <p:cTn id="16" dur="500"/>
                                        <p:tgtEl>
                                          <p:spTgt spid="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wipe(left)">
                                      <p:cBhvr>
                                        <p:cTn id="21"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solidFill>
                  <a:schemeClr val="tx1"/>
                </a:solidFill>
                <a:cs typeface="Segoe UI" panose="020B0502040204020203" pitchFamily="34" charset="0"/>
              </a:rPr>
              <a:t>Customer situation - 4</a:t>
            </a:r>
            <a:br>
              <a:rPr lang="en-US" dirty="0">
                <a:solidFill>
                  <a:schemeClr val="tx1"/>
                </a:solidFill>
                <a:latin typeface="Segoe UI" panose="020B0502040204020203" pitchFamily="34" charset="0"/>
              </a:rPr>
            </a:br>
            <a:endParaRPr lang="en-US" sz="3236" dirty="0">
              <a:solidFill>
                <a:schemeClr val="tx1"/>
              </a:solidFill>
              <a:latin typeface="Segoe UI" panose="020B0502040204020203" pitchFamily="34" charset="0"/>
            </a:endParaRPr>
          </a:p>
        </p:txBody>
      </p:sp>
      <p:sp>
        <p:nvSpPr>
          <p:cNvPr id="5" name="Text Placeholder 4">
            <a:extLst>
              <a:ext uri="{FF2B5EF4-FFF2-40B4-BE49-F238E27FC236}">
                <a16:creationId xmlns:a16="http://schemas.microsoft.com/office/drawing/2014/main" id="{2747A1CA-9959-4552-B25E-ADE90B252A6B}"/>
              </a:ext>
            </a:extLst>
          </p:cNvPr>
          <p:cNvSpPr>
            <a:spLocks noGrp="1"/>
          </p:cNvSpPr>
          <p:nvPr>
            <p:ph type="body" sz="quarter" idx="10"/>
          </p:nvPr>
        </p:nvSpPr>
        <p:spPr>
          <a:xfrm>
            <a:off x="271557" y="918589"/>
            <a:ext cx="11653523" cy="627864"/>
          </a:xfrm>
        </p:spPr>
        <p:txBody>
          <a:bodyPr/>
          <a:lstStyle/>
          <a:p>
            <a:pPr marL="0" indent="0">
              <a:buNone/>
            </a:pPr>
            <a:r>
              <a:rPr lang="en-US" sz="3200" i="1" dirty="0"/>
              <a:t>Contoso Insurance</a:t>
            </a:r>
          </a:p>
        </p:txBody>
      </p:sp>
      <p:sp>
        <p:nvSpPr>
          <p:cNvPr id="6" name="TextBox 5">
            <a:extLst>
              <a:ext uri="{FF2B5EF4-FFF2-40B4-BE49-F238E27FC236}">
                <a16:creationId xmlns:a16="http://schemas.microsoft.com/office/drawing/2014/main" id="{D18D070A-F101-4D0A-8CE5-174450F777B8}"/>
              </a:ext>
            </a:extLst>
          </p:cNvPr>
          <p:cNvSpPr txBox="1"/>
          <p:nvPr/>
        </p:nvSpPr>
        <p:spPr>
          <a:xfrm>
            <a:off x="269240" y="1546453"/>
            <a:ext cx="11655840" cy="4656659"/>
          </a:xfrm>
          <a:prstGeom prst="rect">
            <a:avLst/>
          </a:prstGeom>
          <a:noFill/>
        </p:spPr>
        <p:txBody>
          <a:bodyPr wrap="square" lIns="182880" tIns="146304" rIns="182880" bIns="146304" rtlCol="0">
            <a:spAutoFit/>
          </a:bodyPr>
          <a:lstStyle/>
          <a:p>
            <a:pPr>
              <a:lnSpc>
                <a:spcPct val="90000"/>
              </a:lnSpc>
              <a:spcAft>
                <a:spcPts val="600"/>
              </a:spcAft>
            </a:pPr>
            <a:r>
              <a:rPr lang="en-US" sz="3600" dirty="0">
                <a:gradFill>
                  <a:gsLst>
                    <a:gs pos="2917">
                      <a:schemeClr val="tx1"/>
                    </a:gs>
                    <a:gs pos="30000">
                      <a:schemeClr val="tx1"/>
                    </a:gs>
                  </a:gsLst>
                  <a:lin ang="5400000" scaled="0"/>
                </a:gradFill>
              </a:rPr>
              <a:t>Work Group Applications</a:t>
            </a:r>
            <a:endParaRPr lang="en-US" sz="2400" dirty="0">
              <a:gradFill>
                <a:gsLst>
                  <a:gs pos="2917">
                    <a:schemeClr val="tx1"/>
                  </a:gs>
                  <a:gs pos="30000">
                    <a:schemeClr val="tx1"/>
                  </a:gs>
                </a:gsLst>
                <a:lin ang="5400000" scaled="0"/>
              </a:gradFill>
            </a:endParaRPr>
          </a:p>
          <a:p>
            <a:pPr marL="742950" lvl="1" indent="-285750">
              <a:lnSpc>
                <a:spcPct val="90000"/>
              </a:lnSpc>
              <a:spcAft>
                <a:spcPts val="600"/>
              </a:spcAft>
              <a:buFont typeface="Arial" panose="020B0604020202020204" pitchFamily="34" charset="0"/>
              <a:buChar char="•"/>
            </a:pPr>
            <a:r>
              <a:rPr lang="en-US" sz="2400" dirty="0"/>
              <a:t>These are typically smaller applications that run on a single VMs and are used by 25 or less employees.</a:t>
            </a:r>
            <a:endParaRPr lang="en-US" sz="2400" dirty="0">
              <a:gradFill>
                <a:gsLst>
                  <a:gs pos="2917">
                    <a:schemeClr val="tx1"/>
                  </a:gs>
                  <a:gs pos="30000">
                    <a:schemeClr val="tx1"/>
                  </a:gs>
                </a:gsLst>
                <a:lin ang="5400000" scaled="0"/>
              </a:gradFill>
            </a:endParaRPr>
          </a:p>
          <a:p>
            <a:pPr marL="742950" lvl="1" indent="-285750">
              <a:lnSpc>
                <a:spcPct val="90000"/>
              </a:lnSpc>
              <a:spcAft>
                <a:spcPts val="600"/>
              </a:spcAft>
              <a:buFont typeface="Arial" panose="020B0604020202020204" pitchFamily="34" charset="0"/>
              <a:buChar char="•"/>
            </a:pPr>
            <a:endParaRPr lang="en-US" sz="2400" dirty="0">
              <a:gradFill>
                <a:gsLst>
                  <a:gs pos="2917">
                    <a:schemeClr val="tx1"/>
                  </a:gs>
                  <a:gs pos="30000">
                    <a:schemeClr val="tx1"/>
                  </a:gs>
                </a:gsLst>
                <a:lin ang="5400000" scaled="0"/>
              </a:gradFill>
            </a:endParaRPr>
          </a:p>
          <a:p>
            <a:pPr marL="742950" lvl="1" indent="-285750">
              <a:lnSpc>
                <a:spcPct val="90000"/>
              </a:lnSpc>
              <a:spcAft>
                <a:spcPts val="600"/>
              </a:spcAft>
              <a:buFont typeface="Arial" panose="020B0604020202020204" pitchFamily="34" charset="0"/>
              <a:buChar char="•"/>
            </a:pPr>
            <a:r>
              <a:rPr lang="en-US" sz="2400" dirty="0"/>
              <a:t>Majority are run on Linux, Apache, PHP and MySQL (LAMP)</a:t>
            </a:r>
            <a:endParaRPr lang="en-US" sz="2400" dirty="0">
              <a:gradFill>
                <a:gsLst>
                  <a:gs pos="2917">
                    <a:schemeClr val="tx1"/>
                  </a:gs>
                  <a:gs pos="30000">
                    <a:schemeClr val="tx1"/>
                  </a:gs>
                </a:gsLst>
                <a:lin ang="5400000" scaled="0"/>
              </a:gradFill>
            </a:endParaRPr>
          </a:p>
          <a:p>
            <a:pPr marL="742950" lvl="1" indent="-285750">
              <a:lnSpc>
                <a:spcPct val="90000"/>
              </a:lnSpc>
              <a:spcAft>
                <a:spcPts val="600"/>
              </a:spcAft>
              <a:buFont typeface="Arial" panose="020B0604020202020204" pitchFamily="34" charset="0"/>
              <a:buChar char="•"/>
            </a:pPr>
            <a:endParaRPr lang="en-US" sz="2400" dirty="0">
              <a:gradFill>
                <a:gsLst>
                  <a:gs pos="2917">
                    <a:schemeClr val="tx1"/>
                  </a:gs>
                  <a:gs pos="30000">
                    <a:schemeClr val="tx1"/>
                  </a:gs>
                </a:gsLst>
                <a:lin ang="5400000" scaled="0"/>
              </a:gradFill>
            </a:endParaRPr>
          </a:p>
          <a:p>
            <a:pPr marL="742950" lvl="1" indent="-285750">
              <a:lnSpc>
                <a:spcPct val="90000"/>
              </a:lnSpc>
              <a:spcAft>
                <a:spcPts val="600"/>
              </a:spcAft>
              <a:buFont typeface="Arial" panose="020B0604020202020204" pitchFamily="34" charset="0"/>
              <a:buChar char="•"/>
            </a:pPr>
            <a:r>
              <a:rPr lang="en-US" sz="2400" dirty="0"/>
              <a:t>These applications are important to the various business units and need to be managed and require backup but won’t need mission critical failover capabilities.</a:t>
            </a:r>
          </a:p>
          <a:p>
            <a:pPr marL="742950" lvl="1" indent="-285750">
              <a:lnSpc>
                <a:spcPct val="90000"/>
              </a:lnSpc>
              <a:spcAft>
                <a:spcPts val="600"/>
              </a:spcAft>
              <a:buFont typeface="Arial" panose="020B0604020202020204" pitchFamily="34" charset="0"/>
              <a:buChar char="•"/>
            </a:pPr>
            <a:endParaRPr lang="en-US" sz="2400" dirty="0"/>
          </a:p>
          <a:p>
            <a:pPr marL="742950" lvl="1" indent="-285750">
              <a:lnSpc>
                <a:spcPct val="90000"/>
              </a:lnSpc>
              <a:spcAft>
                <a:spcPts val="600"/>
              </a:spcAft>
              <a:buFont typeface="Arial" panose="020B0604020202020204" pitchFamily="34" charset="0"/>
              <a:buChar char="•"/>
            </a:pPr>
            <a:r>
              <a:rPr lang="en-US" sz="2400" dirty="0"/>
              <a:t>The primary concern is how to migrate these applications as quickly as possible to Azure with minimal downtime.</a:t>
            </a:r>
          </a:p>
        </p:txBody>
      </p:sp>
    </p:spTree>
    <p:extLst>
      <p:ext uri="{BB962C8B-B14F-4D97-AF65-F5344CB8AC3E}">
        <p14:creationId xmlns:p14="http://schemas.microsoft.com/office/powerpoint/2010/main" val="42755711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solidFill>
                  <a:schemeClr val="tx1"/>
                </a:solidFill>
                <a:cs typeface="Segoe UI" panose="020B0502040204020203" pitchFamily="34" charset="0"/>
              </a:rPr>
              <a:t>Customer situation - 5</a:t>
            </a:r>
            <a:br>
              <a:rPr lang="en-US" dirty="0">
                <a:solidFill>
                  <a:schemeClr val="tx1"/>
                </a:solidFill>
                <a:latin typeface="Segoe UI" panose="020B0502040204020203" pitchFamily="34" charset="0"/>
              </a:rPr>
            </a:br>
            <a:endParaRPr lang="en-US" sz="3236" dirty="0">
              <a:solidFill>
                <a:schemeClr val="tx1"/>
              </a:solidFill>
              <a:latin typeface="Segoe UI" panose="020B0502040204020203" pitchFamily="34" charset="0"/>
            </a:endParaRPr>
          </a:p>
        </p:txBody>
      </p:sp>
      <p:sp>
        <p:nvSpPr>
          <p:cNvPr id="5" name="Text Placeholder 4">
            <a:extLst>
              <a:ext uri="{FF2B5EF4-FFF2-40B4-BE49-F238E27FC236}">
                <a16:creationId xmlns:a16="http://schemas.microsoft.com/office/drawing/2014/main" id="{2747A1CA-9959-4552-B25E-ADE90B252A6B}"/>
              </a:ext>
            </a:extLst>
          </p:cNvPr>
          <p:cNvSpPr>
            <a:spLocks noGrp="1"/>
          </p:cNvSpPr>
          <p:nvPr>
            <p:ph type="body" sz="quarter" idx="10"/>
          </p:nvPr>
        </p:nvSpPr>
        <p:spPr>
          <a:xfrm>
            <a:off x="271557" y="918589"/>
            <a:ext cx="11653523" cy="627864"/>
          </a:xfrm>
        </p:spPr>
        <p:txBody>
          <a:bodyPr/>
          <a:lstStyle/>
          <a:p>
            <a:pPr marL="0" indent="0">
              <a:buNone/>
            </a:pPr>
            <a:r>
              <a:rPr lang="en-US" sz="3200" i="1" dirty="0"/>
              <a:t>Contoso Insurance</a:t>
            </a:r>
          </a:p>
        </p:txBody>
      </p:sp>
      <p:sp>
        <p:nvSpPr>
          <p:cNvPr id="6" name="TextBox 5">
            <a:extLst>
              <a:ext uri="{FF2B5EF4-FFF2-40B4-BE49-F238E27FC236}">
                <a16:creationId xmlns:a16="http://schemas.microsoft.com/office/drawing/2014/main" id="{D18D070A-F101-4D0A-8CE5-174450F777B8}"/>
              </a:ext>
            </a:extLst>
          </p:cNvPr>
          <p:cNvSpPr txBox="1"/>
          <p:nvPr/>
        </p:nvSpPr>
        <p:spPr>
          <a:xfrm>
            <a:off x="269240" y="1546453"/>
            <a:ext cx="11215396" cy="5056769"/>
          </a:xfrm>
          <a:prstGeom prst="rect">
            <a:avLst/>
          </a:prstGeom>
          <a:noFill/>
        </p:spPr>
        <p:txBody>
          <a:bodyPr wrap="square" lIns="182880" tIns="146304" rIns="182880" bIns="146304" rtlCol="0">
            <a:spAutoFit/>
          </a:bodyPr>
          <a:lstStyle/>
          <a:p>
            <a:pPr>
              <a:lnSpc>
                <a:spcPct val="90000"/>
              </a:lnSpc>
              <a:spcAft>
                <a:spcPts val="600"/>
              </a:spcAft>
            </a:pPr>
            <a:r>
              <a:rPr lang="en-US" sz="3600" dirty="0">
                <a:gradFill>
                  <a:gsLst>
                    <a:gs pos="2917">
                      <a:schemeClr val="tx1"/>
                    </a:gs>
                    <a:gs pos="30000">
                      <a:schemeClr val="tx1"/>
                    </a:gs>
                  </a:gsLst>
                  <a:lin ang="5400000" scaled="0"/>
                </a:gradFill>
              </a:rPr>
              <a:t>Enterprise Applications</a:t>
            </a:r>
          </a:p>
          <a:p>
            <a:pPr marL="742950" lvl="1" indent="-285750">
              <a:lnSpc>
                <a:spcPct val="90000"/>
              </a:lnSpc>
              <a:spcAft>
                <a:spcPts val="600"/>
              </a:spcAft>
              <a:buFont typeface="Arial" panose="020B0604020202020204" pitchFamily="34" charset="0"/>
              <a:buChar char="•"/>
            </a:pPr>
            <a:r>
              <a:rPr lang="en-US" sz="2800" dirty="0">
                <a:gradFill>
                  <a:gsLst>
                    <a:gs pos="2917">
                      <a:schemeClr val="tx1"/>
                    </a:gs>
                    <a:gs pos="30000">
                      <a:schemeClr val="tx1"/>
                    </a:gs>
                  </a:gsLst>
                  <a:lin ang="5400000" scaled="0"/>
                </a:gradFill>
              </a:rPr>
              <a:t>Mission critical and run on ASP.NET and SQL Server Enterprise with Always On Availability Groups (AOG)</a:t>
            </a:r>
          </a:p>
          <a:p>
            <a:pPr marL="742950" lvl="1" indent="-285750">
              <a:lnSpc>
                <a:spcPct val="90000"/>
              </a:lnSpc>
              <a:spcAft>
                <a:spcPts val="600"/>
              </a:spcAft>
              <a:buFont typeface="Arial" panose="020B0604020202020204" pitchFamily="34" charset="0"/>
              <a:buChar char="•"/>
            </a:pPr>
            <a:endParaRPr lang="en-US" sz="2800" dirty="0">
              <a:gradFill>
                <a:gsLst>
                  <a:gs pos="2917">
                    <a:schemeClr val="tx1"/>
                  </a:gs>
                  <a:gs pos="30000">
                    <a:schemeClr val="tx1"/>
                  </a:gs>
                </a:gsLst>
                <a:lin ang="5400000" scaled="0"/>
              </a:gradFill>
            </a:endParaRPr>
          </a:p>
          <a:p>
            <a:pPr marL="742950" lvl="1" indent="-285750">
              <a:lnSpc>
                <a:spcPct val="90000"/>
              </a:lnSpc>
              <a:spcAft>
                <a:spcPts val="600"/>
              </a:spcAft>
              <a:buFont typeface="Arial" panose="020B0604020202020204" pitchFamily="34" charset="0"/>
              <a:buChar char="•"/>
            </a:pPr>
            <a:r>
              <a:rPr lang="en-US" sz="2800" dirty="0">
                <a:gradFill>
                  <a:gsLst>
                    <a:gs pos="2917">
                      <a:schemeClr val="tx1"/>
                    </a:gs>
                    <a:gs pos="30000">
                      <a:schemeClr val="tx1"/>
                    </a:gs>
                  </a:gsLst>
                  <a:lin ang="5400000" scaled="0"/>
                </a:gradFill>
              </a:rPr>
              <a:t>Currently no disaster recovery capabilities for this application and implementation</a:t>
            </a:r>
          </a:p>
          <a:p>
            <a:pPr marL="742950" lvl="1" indent="-285750">
              <a:lnSpc>
                <a:spcPct val="90000"/>
              </a:lnSpc>
              <a:spcAft>
                <a:spcPts val="600"/>
              </a:spcAft>
              <a:buFont typeface="Arial" panose="020B0604020202020204" pitchFamily="34" charset="0"/>
              <a:buChar char="•"/>
            </a:pPr>
            <a:endParaRPr lang="en-US" sz="2800" dirty="0">
              <a:gradFill>
                <a:gsLst>
                  <a:gs pos="2917">
                    <a:schemeClr val="tx1"/>
                  </a:gs>
                  <a:gs pos="30000">
                    <a:schemeClr val="tx1"/>
                  </a:gs>
                </a:gsLst>
                <a:lin ang="5400000" scaled="0"/>
              </a:gradFill>
            </a:endParaRPr>
          </a:p>
          <a:p>
            <a:pPr marL="742950" lvl="1" indent="-285750">
              <a:lnSpc>
                <a:spcPct val="90000"/>
              </a:lnSpc>
              <a:spcAft>
                <a:spcPts val="600"/>
              </a:spcAft>
              <a:buFont typeface="Arial" panose="020B0604020202020204" pitchFamily="34" charset="0"/>
              <a:buChar char="•"/>
            </a:pPr>
            <a:r>
              <a:rPr lang="en-US" sz="2800" dirty="0">
                <a:gradFill>
                  <a:gsLst>
                    <a:gs pos="2917">
                      <a:schemeClr val="tx1"/>
                    </a:gs>
                    <a:gs pos="30000">
                      <a:schemeClr val="tx1"/>
                    </a:gs>
                  </a:gsLst>
                  <a:lin ang="5400000" scaled="0"/>
                </a:gradFill>
              </a:rPr>
              <a:t>There will be a mix of deployments, some of these will be migrated to Azure IaaS and will need to be able to failover from Region-to-Region, while others will remain on-premise and need to failover and back to Azure.</a:t>
            </a:r>
            <a:endParaRPr lang="en-US" sz="2000"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12932631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solidFill>
                  <a:schemeClr val="tx1"/>
                </a:solidFill>
                <a:cs typeface="Segoe UI" panose="020B0502040204020203" pitchFamily="34" charset="0"/>
              </a:rPr>
              <a:t>Customer situation - 6</a:t>
            </a:r>
            <a:br>
              <a:rPr lang="en-US" dirty="0">
                <a:solidFill>
                  <a:schemeClr val="tx1"/>
                </a:solidFill>
                <a:latin typeface="Segoe UI" panose="020B0502040204020203" pitchFamily="34" charset="0"/>
              </a:rPr>
            </a:br>
            <a:endParaRPr lang="en-US" sz="3236" dirty="0">
              <a:solidFill>
                <a:schemeClr val="tx1"/>
              </a:solidFill>
              <a:latin typeface="Segoe UI" panose="020B0502040204020203" pitchFamily="34" charset="0"/>
            </a:endParaRPr>
          </a:p>
        </p:txBody>
      </p:sp>
      <p:sp>
        <p:nvSpPr>
          <p:cNvPr id="5" name="Text Placeholder 4">
            <a:extLst>
              <a:ext uri="{FF2B5EF4-FFF2-40B4-BE49-F238E27FC236}">
                <a16:creationId xmlns:a16="http://schemas.microsoft.com/office/drawing/2014/main" id="{2747A1CA-9959-4552-B25E-ADE90B252A6B}"/>
              </a:ext>
            </a:extLst>
          </p:cNvPr>
          <p:cNvSpPr>
            <a:spLocks noGrp="1"/>
          </p:cNvSpPr>
          <p:nvPr>
            <p:ph type="body" sz="quarter" idx="10"/>
          </p:nvPr>
        </p:nvSpPr>
        <p:spPr>
          <a:xfrm>
            <a:off x="271557" y="918589"/>
            <a:ext cx="11653523" cy="627864"/>
          </a:xfrm>
        </p:spPr>
        <p:txBody>
          <a:bodyPr/>
          <a:lstStyle/>
          <a:p>
            <a:pPr marL="0" indent="0">
              <a:buNone/>
            </a:pPr>
            <a:r>
              <a:rPr lang="en-US" sz="3200" i="1" dirty="0"/>
              <a:t>Contoso Insurance</a:t>
            </a:r>
          </a:p>
        </p:txBody>
      </p:sp>
      <p:sp>
        <p:nvSpPr>
          <p:cNvPr id="6" name="TextBox 5">
            <a:extLst>
              <a:ext uri="{FF2B5EF4-FFF2-40B4-BE49-F238E27FC236}">
                <a16:creationId xmlns:a16="http://schemas.microsoft.com/office/drawing/2014/main" id="{D18D070A-F101-4D0A-8CE5-174450F777B8}"/>
              </a:ext>
            </a:extLst>
          </p:cNvPr>
          <p:cNvSpPr txBox="1"/>
          <p:nvPr/>
        </p:nvSpPr>
        <p:spPr>
          <a:xfrm>
            <a:off x="269240" y="1643277"/>
            <a:ext cx="11734692" cy="4822859"/>
          </a:xfrm>
          <a:prstGeom prst="rect">
            <a:avLst/>
          </a:prstGeom>
          <a:noFill/>
        </p:spPr>
        <p:txBody>
          <a:bodyPr wrap="square" lIns="182880" tIns="146304" rIns="182880" bIns="146304" rtlCol="0">
            <a:spAutoFit/>
          </a:bodyPr>
          <a:lstStyle/>
          <a:p>
            <a:pPr>
              <a:lnSpc>
                <a:spcPct val="90000"/>
              </a:lnSpc>
              <a:spcAft>
                <a:spcPts val="600"/>
              </a:spcAft>
            </a:pPr>
            <a:r>
              <a:rPr lang="en-US" sz="3600" dirty="0">
                <a:gradFill>
                  <a:gsLst>
                    <a:gs pos="2917">
                      <a:schemeClr val="tx1"/>
                    </a:gs>
                    <a:gs pos="30000">
                      <a:schemeClr val="tx1"/>
                    </a:gs>
                  </a:gsLst>
                  <a:lin ang="5400000" scaled="0"/>
                </a:gradFill>
              </a:rPr>
              <a:t>Global, Mobile and API Applications</a:t>
            </a:r>
          </a:p>
          <a:p>
            <a:pPr marL="742950" lvl="1" indent="-285750">
              <a:lnSpc>
                <a:spcPct val="90000"/>
              </a:lnSpc>
              <a:spcAft>
                <a:spcPts val="600"/>
              </a:spcAft>
              <a:buFont typeface="Arial" panose="020B0604020202020204" pitchFamily="34" charset="0"/>
              <a:buChar char="•"/>
            </a:pPr>
            <a:r>
              <a:rPr lang="en-US" sz="2800" dirty="0">
                <a:gradFill>
                  <a:gsLst>
                    <a:gs pos="2917">
                      <a:schemeClr val="tx1"/>
                    </a:gs>
                    <a:gs pos="30000">
                      <a:schemeClr val="tx1"/>
                    </a:gs>
                  </a:gsLst>
                  <a:lin ang="5400000" scaled="0"/>
                </a:gradFill>
              </a:rPr>
              <a:t>Applications prototyped and ready for implementation in Azure PaaS</a:t>
            </a:r>
          </a:p>
          <a:p>
            <a:pPr marL="742950" lvl="1" indent="-285750">
              <a:lnSpc>
                <a:spcPct val="90000"/>
              </a:lnSpc>
              <a:spcAft>
                <a:spcPts val="600"/>
              </a:spcAft>
              <a:buFont typeface="Arial" panose="020B0604020202020204" pitchFamily="34" charset="0"/>
              <a:buChar char="•"/>
            </a:pPr>
            <a:endParaRPr lang="en-US" sz="2800" dirty="0">
              <a:gradFill>
                <a:gsLst>
                  <a:gs pos="2917">
                    <a:schemeClr val="tx1"/>
                  </a:gs>
                  <a:gs pos="30000">
                    <a:schemeClr val="tx1"/>
                  </a:gs>
                </a:gsLst>
                <a:lin ang="5400000" scaled="0"/>
              </a:gradFill>
            </a:endParaRPr>
          </a:p>
          <a:p>
            <a:pPr marL="742950" lvl="1" indent="-285750">
              <a:lnSpc>
                <a:spcPct val="90000"/>
              </a:lnSpc>
              <a:spcAft>
                <a:spcPts val="600"/>
              </a:spcAft>
              <a:buFont typeface="Arial" panose="020B0604020202020204" pitchFamily="34" charset="0"/>
              <a:buChar char="•"/>
            </a:pPr>
            <a:r>
              <a:rPr lang="en-US" sz="2800" dirty="0">
                <a:gradFill>
                  <a:gsLst>
                    <a:gs pos="2917">
                      <a:schemeClr val="tx1"/>
                    </a:gs>
                    <a:gs pos="30000">
                      <a:schemeClr val="tx1"/>
                    </a:gs>
                  </a:gsLst>
                  <a:lin ang="5400000" scaled="0"/>
                </a:gradFill>
              </a:rPr>
              <a:t>Primarily service their external customers and the mobile agents </a:t>
            </a:r>
          </a:p>
          <a:p>
            <a:pPr marL="742950" lvl="1" indent="-285750">
              <a:lnSpc>
                <a:spcPct val="90000"/>
              </a:lnSpc>
              <a:spcAft>
                <a:spcPts val="600"/>
              </a:spcAft>
              <a:buFont typeface="Arial" panose="020B0604020202020204" pitchFamily="34" charset="0"/>
              <a:buChar char="•"/>
            </a:pPr>
            <a:endParaRPr lang="en-US" sz="2800" dirty="0">
              <a:gradFill>
                <a:gsLst>
                  <a:gs pos="2917">
                    <a:schemeClr val="tx1"/>
                  </a:gs>
                  <a:gs pos="30000">
                    <a:schemeClr val="tx1"/>
                  </a:gs>
                </a:gsLst>
                <a:lin ang="5400000" scaled="0"/>
              </a:gradFill>
            </a:endParaRPr>
          </a:p>
          <a:p>
            <a:pPr marL="742950" lvl="1" indent="-285750">
              <a:lnSpc>
                <a:spcPct val="90000"/>
              </a:lnSpc>
              <a:spcAft>
                <a:spcPts val="600"/>
              </a:spcAft>
              <a:buFont typeface="Arial" panose="020B0604020202020204" pitchFamily="34" charset="0"/>
              <a:buChar char="•"/>
            </a:pPr>
            <a:r>
              <a:rPr lang="en-US" sz="2800" dirty="0">
                <a:gradFill>
                  <a:gsLst>
                    <a:gs pos="2917">
                      <a:schemeClr val="tx1"/>
                    </a:gs>
                    <a:gs pos="30000">
                      <a:schemeClr val="tx1"/>
                    </a:gs>
                  </a:gsLst>
                  <a:lin ang="5400000" scaled="0"/>
                </a:gradFill>
              </a:rPr>
              <a:t>Include applications for consumers and employees in the field dealing with claims</a:t>
            </a:r>
          </a:p>
          <a:p>
            <a:pPr marL="742950" lvl="1" indent="-285750">
              <a:lnSpc>
                <a:spcPct val="90000"/>
              </a:lnSpc>
              <a:spcAft>
                <a:spcPts val="600"/>
              </a:spcAft>
              <a:buFont typeface="Arial" panose="020B0604020202020204" pitchFamily="34" charset="0"/>
              <a:buChar char="•"/>
            </a:pPr>
            <a:endParaRPr lang="en-US" sz="2800" dirty="0">
              <a:gradFill>
                <a:gsLst>
                  <a:gs pos="2917">
                    <a:schemeClr val="tx1"/>
                  </a:gs>
                  <a:gs pos="30000">
                    <a:schemeClr val="tx1"/>
                  </a:gs>
                </a:gsLst>
                <a:lin ang="5400000" scaled="0"/>
              </a:gradFill>
            </a:endParaRPr>
          </a:p>
          <a:p>
            <a:pPr marL="742950" lvl="1" indent="-285750">
              <a:lnSpc>
                <a:spcPct val="90000"/>
              </a:lnSpc>
              <a:spcAft>
                <a:spcPts val="600"/>
              </a:spcAft>
              <a:buFont typeface="Arial" panose="020B0604020202020204" pitchFamily="34" charset="0"/>
              <a:buChar char="•"/>
            </a:pPr>
            <a:r>
              <a:rPr lang="en-US" sz="2800" dirty="0">
                <a:gradFill>
                  <a:gsLst>
                    <a:gs pos="2917">
                      <a:schemeClr val="tx1"/>
                    </a:gs>
                    <a:gs pos="30000">
                      <a:schemeClr val="tx1"/>
                    </a:gs>
                  </a:gsLst>
                  <a:lin ang="5400000" scaled="0"/>
                </a:gradFill>
              </a:rPr>
              <a:t>Contoso seeks to understand how SQL Database should be set up , as well as a strategy for directing traffic to the POPs around the world</a:t>
            </a:r>
            <a:endParaRPr lang="en-US" sz="2000"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42016501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4feqtpDTo0qZFVdzMQLf9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5anSF14Duk.Br4Sz4H1eh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YgPn91WJtE6ouASUZXlJHQ"/>
</p:tagLst>
</file>

<file path=ppt/theme/theme1.xml><?xml version="1.0" encoding="utf-8"?>
<a:theme xmlns:a="http://schemas.openxmlformats.org/drawingml/2006/main" name="2_Server and Cloud 2013">
  <a:themeElements>
    <a:clrScheme name="STB Template">
      <a:dk1>
        <a:srgbClr val="505050"/>
      </a:dk1>
      <a:lt1>
        <a:srgbClr val="FFFFFF"/>
      </a:lt1>
      <a:dk2>
        <a:srgbClr val="008272"/>
      </a:dk2>
      <a:lt2>
        <a:srgbClr val="D2D2D2"/>
      </a:lt2>
      <a:accent1>
        <a:srgbClr val="0072C6"/>
      </a:accent1>
      <a:accent2>
        <a:srgbClr val="DC3C00"/>
      </a:accent2>
      <a:accent3>
        <a:srgbClr val="008272"/>
      </a:accent3>
      <a:accent4>
        <a:srgbClr val="68217A"/>
      </a:accent4>
      <a:accent5>
        <a:srgbClr val="002050"/>
      </a:accent5>
      <a:accent6>
        <a:srgbClr val="442359"/>
      </a:accent6>
      <a:hlink>
        <a:srgbClr val="002050"/>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TB_Template_16-9_Sept2013_v12.potx" id="{9C7765DE-A674-4011-A212-5D742AF30369}" vid="{5465D01F-9AE6-47ED-AC67-4D8944814AA9}"/>
    </a:ext>
  </a:extLst>
</a:theme>
</file>

<file path=ppt/theme/theme2.xml><?xml version="1.0" encoding="utf-8"?>
<a:theme xmlns:a="http://schemas.openxmlformats.org/drawingml/2006/main" name="C+E Readiness Template">
  <a:themeElements>
    <a:clrScheme name="S4 Feb 2017 Dark Back">
      <a:dk1>
        <a:srgbClr val="353535"/>
      </a:dk1>
      <a:lt1>
        <a:srgbClr val="FFFFFF"/>
      </a:lt1>
      <a:dk2>
        <a:srgbClr val="0078D7"/>
      </a:dk2>
      <a:lt2>
        <a:srgbClr val="E6E6E6"/>
      </a:lt2>
      <a:accent1>
        <a:srgbClr val="00188F"/>
      </a:accent1>
      <a:accent2>
        <a:srgbClr val="002050"/>
      </a:accent2>
      <a:accent3>
        <a:srgbClr val="E6E6E6"/>
      </a:accent3>
      <a:accent4>
        <a:srgbClr val="107C10"/>
      </a:accent4>
      <a:accent5>
        <a:srgbClr val="737373"/>
      </a:accent5>
      <a:accent6>
        <a:srgbClr val="D2D2D2"/>
      </a:accent6>
      <a:hlink>
        <a:srgbClr val="FFF100"/>
      </a:hlink>
      <a:folHlink>
        <a:srgbClr val="FFF100"/>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4_Q3_FY17_Template.potx" id="{2234CBF7-E2BD-4A8C-B252-208C4EEC6E00}" vid="{F12CDBBA-5821-4B47-80F9-5CAEB4A048D0}"/>
    </a:ext>
  </a:extLst>
</a:theme>
</file>

<file path=ppt/theme/theme3.xml><?xml version="1.0" encoding="utf-8"?>
<a:theme xmlns:a="http://schemas.openxmlformats.org/drawingml/2006/main" name="1_C+E Deck">
  <a:themeElements>
    <a:clrScheme name="C+E Deck">
      <a:dk1>
        <a:srgbClr val="505050"/>
      </a:dk1>
      <a:lt1>
        <a:srgbClr val="FFFFFF"/>
      </a:lt1>
      <a:dk2>
        <a:srgbClr val="0072C6"/>
      </a:dk2>
      <a:lt2>
        <a:srgbClr val="FFFFFF"/>
      </a:lt2>
      <a:accent1>
        <a:srgbClr val="0072C6"/>
      </a:accent1>
      <a:accent2>
        <a:srgbClr val="BA141A"/>
      </a:accent2>
      <a:accent3>
        <a:srgbClr val="68217A"/>
      </a:accent3>
      <a:accent4>
        <a:srgbClr val="008272"/>
      </a:accent4>
      <a:accent5>
        <a:srgbClr val="00BCF2"/>
      </a:accent5>
      <a:accent6>
        <a:srgbClr val="505050"/>
      </a:accent6>
      <a:hlink>
        <a:srgbClr val="0072C6"/>
      </a:hlink>
      <a:folHlink>
        <a:srgbClr val="0072C6"/>
      </a:folHlink>
    </a:clrScheme>
    <a:fontScheme name="C+E Deck">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potx" id="{CBE293B4-E8CE-4773-8118-C9AFF2860326}" vid="{2919AEDD-0101-441B-B6AF-1CDAE3B8CD7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2938</Words>
  <Application>Microsoft Office PowerPoint</Application>
  <PresentationFormat>Widescreen</PresentationFormat>
  <Paragraphs>305</Paragraphs>
  <Slides>41</Slides>
  <Notes>41</Notes>
  <HiddenSlides>0</HiddenSlides>
  <MMClips>0</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1</vt:i4>
      </vt:variant>
      <vt:variant>
        <vt:lpstr>Slide Titles</vt:lpstr>
      </vt:variant>
      <vt:variant>
        <vt:i4>41</vt:i4>
      </vt:variant>
    </vt:vector>
  </HeadingPairs>
  <TitlesOfParts>
    <vt:vector size="54" baseType="lpstr">
      <vt:lpstr>Arial</vt:lpstr>
      <vt:lpstr>Calibri</vt:lpstr>
      <vt:lpstr>Consolas</vt:lpstr>
      <vt:lpstr>Segoe UI</vt:lpstr>
      <vt:lpstr>Segoe UI Light</vt:lpstr>
      <vt:lpstr>Segoe UI Semibold</vt:lpstr>
      <vt:lpstr>Segoe UI Semilight</vt:lpstr>
      <vt:lpstr>Wingdings</vt:lpstr>
      <vt:lpstr>2_Server and Cloud 2013</vt:lpstr>
      <vt:lpstr>C+E Readiness Template</vt:lpstr>
      <vt:lpstr>1_C+E Deck</vt:lpstr>
      <vt:lpstr>5-50002_Ignite_Breakout_Template</vt:lpstr>
      <vt:lpstr>think-cell Slide</vt:lpstr>
      <vt:lpstr>Business Continuity and Disaster Recovery</vt:lpstr>
      <vt:lpstr>Abstract and Learning Objectives</vt:lpstr>
      <vt:lpstr>Step 1: Review the customer case study</vt:lpstr>
      <vt:lpstr>Customer situation </vt:lpstr>
      <vt:lpstr>Customer situation - 2 </vt:lpstr>
      <vt:lpstr>Customer situation - 3 </vt:lpstr>
      <vt:lpstr>Customer situation - 4 </vt:lpstr>
      <vt:lpstr>Customer situation - 5 </vt:lpstr>
      <vt:lpstr>Customer situation - 6 </vt:lpstr>
      <vt:lpstr>Customer situation - 7 </vt:lpstr>
      <vt:lpstr>Customer needs </vt:lpstr>
      <vt:lpstr>Customer needs - 2 </vt:lpstr>
      <vt:lpstr>Customer objections </vt:lpstr>
      <vt:lpstr>Azure Site Recovery Scenarios One solution for multiple infrastructures</vt:lpstr>
      <vt:lpstr>Recover  Hyper- V VMs to Azure Architecture </vt:lpstr>
      <vt:lpstr>Common scenarios </vt:lpstr>
      <vt:lpstr>Common scenarios - 2 </vt:lpstr>
      <vt:lpstr>Step 2: Design the solution</vt:lpstr>
      <vt:lpstr>Step 3: Present the solution</vt:lpstr>
      <vt:lpstr>Wrap-up</vt:lpstr>
      <vt:lpstr>Preferred target audience </vt:lpstr>
      <vt:lpstr>Preferred solution </vt:lpstr>
      <vt:lpstr>Preferred solution - 2 </vt:lpstr>
      <vt:lpstr>Preferred solution</vt:lpstr>
      <vt:lpstr>HA &amp; BCDR solution: Workgroup Applications </vt:lpstr>
      <vt:lpstr>Work Group Applications </vt:lpstr>
      <vt:lpstr>HA &amp; BCDR solution: Enterprise Applications </vt:lpstr>
      <vt:lpstr>HA &amp; BCDR solution: Enterprise Applications - 2  </vt:lpstr>
      <vt:lpstr>HA &amp; BCDR solution: Enterprise Applications - 3  </vt:lpstr>
      <vt:lpstr>HA &amp; BCDR solution: Enterprise Applications Azure Region to Region </vt:lpstr>
      <vt:lpstr>HA &amp; BCDR solution: Enterprise Applications - cont.  </vt:lpstr>
      <vt:lpstr>HA &amp; BCDR solution: Enterprise Applications On-premises to Azure </vt:lpstr>
      <vt:lpstr>HA &amp; BCDR solution: Global, Mobile, API Applications </vt:lpstr>
      <vt:lpstr>HA &amp; BCDR solution: Global, Mobile, API Apps – cont.</vt:lpstr>
      <vt:lpstr>HA &amp; BCDR solution: Global, Mobile API Applications </vt:lpstr>
      <vt:lpstr>Preferred objections handling </vt:lpstr>
      <vt:lpstr>Preferred objections handling - 2 </vt:lpstr>
      <vt:lpstr>Preferred objections handling - 3 </vt:lpstr>
      <vt:lpstr>Preferred objections handling - 4 </vt:lpstr>
      <vt:lpstr>Customer quote </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MCW WDS Trainer Presentation - BCDR</dc:title>
  <dc:subject>Business Continuity and Disaster Recovery</dc:subject>
  <dc:creator/>
  <cp:keywords>MCW; Microsoft Cloud Workshop; BCDR; Trainer; Business Continuity; Disaster Recovery</cp:keywords>
  <dc:description/>
  <cp:lastModifiedBy/>
  <cp:revision>1</cp:revision>
  <dcterms:created xsi:type="dcterms:W3CDTF">2018-03-30T03:19:18Z</dcterms:created>
  <dcterms:modified xsi:type="dcterms:W3CDTF">2020-03-08T01:02:59Z</dcterms:modified>
  <cp:category>Whiteboard Design Session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v-tamat@microsoft.com</vt:lpwstr>
  </property>
  <property fmtid="{D5CDD505-2E9C-101B-9397-08002B2CF9AE}" pid="5" name="MSIP_Label_f42aa342-8706-4288-bd11-ebb85995028c_SetDate">
    <vt:lpwstr>2018-03-30T03:23:12.0940768Z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y fmtid="{D5CDD505-2E9C-101B-9397-08002B2CF9AE}" pid="10" name="Date completed">
    <vt:lpwstr>November 2018</vt:lpwstr>
  </property>
</Properties>
</file>