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78" r:id="rId4"/>
    <p:sldId id="2134804638" r:id="rId5"/>
    <p:sldId id="272" r:id="rId6"/>
    <p:sldId id="2134804837" r:id="rId7"/>
    <p:sldId id="2134804838" r:id="rId8"/>
    <p:sldId id="2134804839" r:id="rId9"/>
    <p:sldId id="2134804840" r:id="rId10"/>
    <p:sldId id="2134804746" r:id="rId11"/>
    <p:sldId id="258" r:id="rId12"/>
    <p:sldId id="2134804747" r:id="rId13"/>
    <p:sldId id="2134804660" r:id="rId14"/>
    <p:sldId id="2134804742" r:id="rId15"/>
    <p:sldId id="2134804743" r:id="rId16"/>
    <p:sldId id="257" r:id="rId17"/>
    <p:sldId id="2134804688" r:id="rId18"/>
    <p:sldId id="2134804834" r:id="rId19"/>
    <p:sldId id="270" r:id="rId20"/>
    <p:sldId id="2134804836" r:id="rId21"/>
    <p:sldId id="259" r:id="rId22"/>
    <p:sldId id="2134804835" r:id="rId23"/>
    <p:sldId id="2134804773" r:id="rId24"/>
    <p:sldId id="21348048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7EAD5D09-0A59-41E5-9610-CFDCDB07FD5F}">
          <p14:sldIdLst>
            <p14:sldId id="256"/>
          </p14:sldIdLst>
        </p14:section>
        <p14:section name="Transition Slides" id="{912ACE66-FAEF-4F4C-BCFE-361A54ABE280}">
          <p14:sldIdLst>
            <p14:sldId id="260"/>
            <p14:sldId id="278"/>
          </p14:sldIdLst>
        </p14:section>
        <p14:section name="toolchain" id="{937E48D6-1B0F-284E-BC7C-DE1D79E5A38E}">
          <p14:sldIdLst>
            <p14:sldId id="2134804638"/>
            <p14:sldId id="272"/>
            <p14:sldId id="2134804837"/>
            <p14:sldId id="2134804838"/>
            <p14:sldId id="2134804839"/>
            <p14:sldId id="2134804840"/>
            <p14:sldId id="2134804746"/>
          </p14:sldIdLst>
        </p14:section>
        <p14:section name="azure cake design" id="{B0F57400-BDC8-4946-BF21-86CA8273B3B1}">
          <p14:sldIdLst>
            <p14:sldId id="258"/>
            <p14:sldId id="2134804747"/>
            <p14:sldId id="2134804660"/>
            <p14:sldId id="2134804742"/>
            <p14:sldId id="2134804743"/>
          </p14:sldIdLst>
        </p14:section>
        <p14:section name="configure tfc" id="{281063AC-EF3A-D04E-B572-A7D1C9DA0DF5}">
          <p14:sldIdLst>
            <p14:sldId id="257"/>
            <p14:sldId id="2134804688"/>
            <p14:sldId id="2134804834"/>
            <p14:sldId id="270"/>
            <p14:sldId id="2134804836"/>
          </p14:sldIdLst>
        </p14:section>
        <p14:section name="deploy the cake" id="{371FBDC3-EEB1-A340-9E55-7EB55750C2A2}">
          <p14:sldIdLst>
            <p14:sldId id="259"/>
            <p14:sldId id="2134804835"/>
            <p14:sldId id="2134804773"/>
            <p14:sldId id="21348048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F20"/>
    <a:srgbClr val="EDE600"/>
    <a:srgbClr val="0077C8"/>
    <a:srgbClr val="BABBBC"/>
    <a:srgbClr val="FFFFFF"/>
    <a:srgbClr val="0358A4"/>
    <a:srgbClr val="27AB53"/>
    <a:srgbClr val="46D577"/>
    <a:srgbClr val="CCC700"/>
    <a:srgbClr val="008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96143" autoAdjust="0"/>
  </p:normalViewPr>
  <p:slideViewPr>
    <p:cSldViewPr snapToGrid="0" showGuides="1">
      <p:cViewPr varScale="1">
        <p:scale>
          <a:sx n="117" d="100"/>
          <a:sy n="117" d="100"/>
        </p:scale>
        <p:origin x="120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055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D295C-C5CE-408C-AD35-F77F112F3AAD}" type="doc">
      <dgm:prSet loTypeId="urn:microsoft.com/office/officeart/2005/8/layout/venn2" loCatId="pyramid" qsTypeId="urn:microsoft.com/office/officeart/2005/8/quickstyle/simple1" qsCatId="simple" csTypeId="urn:microsoft.com/office/officeart/2005/8/colors/colorful2" csCatId="colorful" phldr="1"/>
      <dgm:spPr/>
    </dgm:pt>
    <dgm:pt modelId="{8F9A2AB2-3748-48E8-B865-804C20766C9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Network</a:t>
          </a:r>
        </a:p>
      </dgm:t>
    </dgm:pt>
    <dgm:pt modelId="{68E8B33F-B18C-42AC-B3AD-63CA0276B323}" type="parTrans" cxnId="{03FF2F9A-E919-4CC9-A338-53482F008BE3}">
      <dgm:prSet/>
      <dgm:spPr/>
      <dgm:t>
        <a:bodyPr/>
        <a:lstStyle/>
        <a:p>
          <a:endParaRPr lang="en-US"/>
        </a:p>
      </dgm:t>
    </dgm:pt>
    <dgm:pt modelId="{BB66A30C-5BCB-49AA-849D-C56666BC7F76}" type="sibTrans" cxnId="{03FF2F9A-E919-4CC9-A338-53482F008BE3}">
      <dgm:prSet/>
      <dgm:spPr/>
      <dgm:t>
        <a:bodyPr/>
        <a:lstStyle/>
        <a:p>
          <a:endParaRPr lang="en-US"/>
        </a:p>
      </dgm:t>
    </dgm:pt>
    <dgm:pt modelId="{8309C1B1-A197-4E3B-9E07-B6BC54B70DE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Governance</a:t>
          </a:r>
        </a:p>
      </dgm:t>
    </dgm:pt>
    <dgm:pt modelId="{3AF4FB8E-E8B2-45B8-8F0C-FA06B190B018}" type="parTrans" cxnId="{A5223A9A-8C32-4BBE-998C-051CE5524249}">
      <dgm:prSet/>
      <dgm:spPr/>
      <dgm:t>
        <a:bodyPr/>
        <a:lstStyle/>
        <a:p>
          <a:endParaRPr lang="en-US"/>
        </a:p>
      </dgm:t>
    </dgm:pt>
    <dgm:pt modelId="{D69A0FD0-6427-44E3-944B-0A2A905E4665}" type="sibTrans" cxnId="{A5223A9A-8C32-4BBE-998C-051CE5524249}">
      <dgm:prSet/>
      <dgm:spPr/>
      <dgm:t>
        <a:bodyPr/>
        <a:lstStyle/>
        <a:p>
          <a:endParaRPr lang="en-US"/>
        </a:p>
      </dgm:t>
    </dgm:pt>
    <dgm:pt modelId="{95DCFB01-A36A-4F66-99CF-3C178AEB802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Apps</a:t>
          </a:r>
        </a:p>
      </dgm:t>
    </dgm:pt>
    <dgm:pt modelId="{2FABD82A-151D-477F-AC5F-ADBC0BA932DE}" type="parTrans" cxnId="{427C8F7C-A220-477B-8A8C-A51A1399C86D}">
      <dgm:prSet/>
      <dgm:spPr/>
      <dgm:t>
        <a:bodyPr/>
        <a:lstStyle/>
        <a:p>
          <a:endParaRPr lang="en-US"/>
        </a:p>
      </dgm:t>
    </dgm:pt>
    <dgm:pt modelId="{6FE9A767-8123-4C22-B421-9B385259CAC7}" type="sibTrans" cxnId="{427C8F7C-A220-477B-8A8C-A51A1399C86D}">
      <dgm:prSet/>
      <dgm:spPr/>
      <dgm:t>
        <a:bodyPr/>
        <a:lstStyle/>
        <a:p>
          <a:endParaRPr lang="en-US"/>
        </a:p>
      </dgm:t>
    </dgm:pt>
    <dgm:pt modelId="{1318CE39-D08D-FC4B-ABC0-8396302A253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Bootstrap</a:t>
          </a:r>
        </a:p>
      </dgm:t>
    </dgm:pt>
    <dgm:pt modelId="{ECC7010D-EBF9-DE4A-AA5F-19BF4A9F8952}" type="parTrans" cxnId="{8AB88F99-8B7A-AE45-96F1-590ACC9E1711}">
      <dgm:prSet/>
      <dgm:spPr/>
      <dgm:t>
        <a:bodyPr/>
        <a:lstStyle/>
        <a:p>
          <a:endParaRPr lang="en-US"/>
        </a:p>
      </dgm:t>
    </dgm:pt>
    <dgm:pt modelId="{6DD1AC80-4E5E-A144-A7B9-253009AB25F6}" type="sibTrans" cxnId="{8AB88F99-8B7A-AE45-96F1-590ACC9E1711}">
      <dgm:prSet/>
      <dgm:spPr/>
      <dgm:t>
        <a:bodyPr/>
        <a:lstStyle/>
        <a:p>
          <a:endParaRPr lang="en-US"/>
        </a:p>
      </dgm:t>
    </dgm:pt>
    <dgm:pt modelId="{A1BEB9A1-5FCF-9F46-BB80-3B498B085205}" type="pres">
      <dgm:prSet presAssocID="{BEBD295C-C5CE-408C-AD35-F77F112F3AAD}" presName="Name0" presStyleCnt="0">
        <dgm:presLayoutVars>
          <dgm:chMax val="7"/>
          <dgm:resizeHandles val="exact"/>
        </dgm:presLayoutVars>
      </dgm:prSet>
      <dgm:spPr/>
    </dgm:pt>
    <dgm:pt modelId="{52377C30-FA5D-1844-9386-2417313C87FD}" type="pres">
      <dgm:prSet presAssocID="{BEBD295C-C5CE-408C-AD35-F77F112F3AAD}" presName="comp1" presStyleCnt="0"/>
      <dgm:spPr/>
    </dgm:pt>
    <dgm:pt modelId="{66C345C6-E65C-1340-A18B-7E99E56F83E8}" type="pres">
      <dgm:prSet presAssocID="{BEBD295C-C5CE-408C-AD35-F77F112F3AAD}" presName="circle1" presStyleLbl="node1" presStyleIdx="0" presStyleCnt="4" custLinFactNeighborX="-788" custLinFactNeighborY="-146"/>
      <dgm:spPr/>
    </dgm:pt>
    <dgm:pt modelId="{547C7902-3184-E74A-A233-C98EE92B6615}" type="pres">
      <dgm:prSet presAssocID="{BEBD295C-C5CE-408C-AD35-F77F112F3AAD}" presName="c1text" presStyleLbl="node1" presStyleIdx="0" presStyleCnt="4">
        <dgm:presLayoutVars>
          <dgm:bulletEnabled val="1"/>
        </dgm:presLayoutVars>
      </dgm:prSet>
      <dgm:spPr/>
    </dgm:pt>
    <dgm:pt modelId="{694410C5-C549-9845-AD0B-7FB2FEE76793}" type="pres">
      <dgm:prSet presAssocID="{BEBD295C-C5CE-408C-AD35-F77F112F3AAD}" presName="comp2" presStyleCnt="0"/>
      <dgm:spPr/>
    </dgm:pt>
    <dgm:pt modelId="{6DAD4FB3-59C5-DE4C-95CD-4AB0084E6B46}" type="pres">
      <dgm:prSet presAssocID="{BEBD295C-C5CE-408C-AD35-F77F112F3AAD}" presName="circle2" presStyleLbl="node1" presStyleIdx="1" presStyleCnt="4"/>
      <dgm:spPr/>
    </dgm:pt>
    <dgm:pt modelId="{4278A026-6344-614E-83B2-0857C7868474}" type="pres">
      <dgm:prSet presAssocID="{BEBD295C-C5CE-408C-AD35-F77F112F3AAD}" presName="c2text" presStyleLbl="node1" presStyleIdx="1" presStyleCnt="4">
        <dgm:presLayoutVars>
          <dgm:bulletEnabled val="1"/>
        </dgm:presLayoutVars>
      </dgm:prSet>
      <dgm:spPr/>
    </dgm:pt>
    <dgm:pt modelId="{E8C5B2A4-CDE8-3040-8097-BC45294533B0}" type="pres">
      <dgm:prSet presAssocID="{BEBD295C-C5CE-408C-AD35-F77F112F3AAD}" presName="comp3" presStyleCnt="0"/>
      <dgm:spPr/>
    </dgm:pt>
    <dgm:pt modelId="{DC4785D1-7113-C64C-BB41-6E8C9E3D2FDA}" type="pres">
      <dgm:prSet presAssocID="{BEBD295C-C5CE-408C-AD35-F77F112F3AAD}" presName="circle3" presStyleLbl="node1" presStyleIdx="2" presStyleCnt="4"/>
      <dgm:spPr/>
    </dgm:pt>
    <dgm:pt modelId="{409EAED4-3F3D-A747-B3E5-9F174936259E}" type="pres">
      <dgm:prSet presAssocID="{BEBD295C-C5CE-408C-AD35-F77F112F3AAD}" presName="c3text" presStyleLbl="node1" presStyleIdx="2" presStyleCnt="4">
        <dgm:presLayoutVars>
          <dgm:bulletEnabled val="1"/>
        </dgm:presLayoutVars>
      </dgm:prSet>
      <dgm:spPr/>
    </dgm:pt>
    <dgm:pt modelId="{4B7DF331-7999-924A-A098-0159DFEDB9EF}" type="pres">
      <dgm:prSet presAssocID="{BEBD295C-C5CE-408C-AD35-F77F112F3AAD}" presName="comp4" presStyleCnt="0"/>
      <dgm:spPr/>
    </dgm:pt>
    <dgm:pt modelId="{83C4FC5A-9960-7842-8647-7E608EEBDA33}" type="pres">
      <dgm:prSet presAssocID="{BEBD295C-C5CE-408C-AD35-F77F112F3AAD}" presName="circle4" presStyleLbl="node1" presStyleIdx="3" presStyleCnt="4" custLinFactNeighborX="-1413" custLinFactNeighborY="-654"/>
      <dgm:spPr/>
    </dgm:pt>
    <dgm:pt modelId="{23C3EAF7-A2E1-6B44-BD21-12FB38280B34}" type="pres">
      <dgm:prSet presAssocID="{BEBD295C-C5CE-408C-AD35-F77F112F3AA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5BD75C05-7CFB-7F4B-8DE0-108D37413A7C}" type="presOf" srcId="{1318CE39-D08D-FC4B-ABC0-8396302A2534}" destId="{547C7902-3184-E74A-A233-C98EE92B6615}" srcOrd="1" destOrd="0" presId="urn:microsoft.com/office/officeart/2005/8/layout/venn2"/>
    <dgm:cxn modelId="{ACC62323-B158-774C-AFF6-59821D3AB9C3}" type="presOf" srcId="{8309C1B1-A197-4E3B-9E07-B6BC54B70DEA}" destId="{4278A026-6344-614E-83B2-0857C7868474}" srcOrd="1" destOrd="0" presId="urn:microsoft.com/office/officeart/2005/8/layout/venn2"/>
    <dgm:cxn modelId="{72F3132F-B88D-D847-A653-AB1452C04011}" type="presOf" srcId="{1318CE39-D08D-FC4B-ABC0-8396302A2534}" destId="{66C345C6-E65C-1340-A18B-7E99E56F83E8}" srcOrd="0" destOrd="0" presId="urn:microsoft.com/office/officeart/2005/8/layout/venn2"/>
    <dgm:cxn modelId="{E99D334D-EC54-6647-A8D0-7645DBFCB3EF}" type="presOf" srcId="{8309C1B1-A197-4E3B-9E07-B6BC54B70DEA}" destId="{6DAD4FB3-59C5-DE4C-95CD-4AB0084E6B46}" srcOrd="0" destOrd="0" presId="urn:microsoft.com/office/officeart/2005/8/layout/venn2"/>
    <dgm:cxn modelId="{4B404155-9FDF-1843-8536-F0C600BCC77C}" type="presOf" srcId="{BEBD295C-C5CE-408C-AD35-F77F112F3AAD}" destId="{A1BEB9A1-5FCF-9F46-BB80-3B498B085205}" srcOrd="0" destOrd="0" presId="urn:microsoft.com/office/officeart/2005/8/layout/venn2"/>
    <dgm:cxn modelId="{427C8F7C-A220-477B-8A8C-A51A1399C86D}" srcId="{BEBD295C-C5CE-408C-AD35-F77F112F3AAD}" destId="{95DCFB01-A36A-4F66-99CF-3C178AEB8028}" srcOrd="3" destOrd="0" parTransId="{2FABD82A-151D-477F-AC5F-ADBC0BA932DE}" sibTransId="{6FE9A767-8123-4C22-B421-9B385259CAC7}"/>
    <dgm:cxn modelId="{02232B85-921A-494C-814E-6B8D2D5234D4}" type="presOf" srcId="{95DCFB01-A36A-4F66-99CF-3C178AEB8028}" destId="{23C3EAF7-A2E1-6B44-BD21-12FB38280B34}" srcOrd="1" destOrd="0" presId="urn:microsoft.com/office/officeart/2005/8/layout/venn2"/>
    <dgm:cxn modelId="{8AB88F99-8B7A-AE45-96F1-590ACC9E1711}" srcId="{BEBD295C-C5CE-408C-AD35-F77F112F3AAD}" destId="{1318CE39-D08D-FC4B-ABC0-8396302A2534}" srcOrd="0" destOrd="0" parTransId="{ECC7010D-EBF9-DE4A-AA5F-19BF4A9F8952}" sibTransId="{6DD1AC80-4E5E-A144-A7B9-253009AB25F6}"/>
    <dgm:cxn modelId="{03FF2F9A-E919-4CC9-A338-53482F008BE3}" srcId="{BEBD295C-C5CE-408C-AD35-F77F112F3AAD}" destId="{8F9A2AB2-3748-48E8-B865-804C20766C95}" srcOrd="2" destOrd="0" parTransId="{68E8B33F-B18C-42AC-B3AD-63CA0276B323}" sibTransId="{BB66A30C-5BCB-49AA-849D-C56666BC7F76}"/>
    <dgm:cxn modelId="{A5223A9A-8C32-4BBE-998C-051CE5524249}" srcId="{BEBD295C-C5CE-408C-AD35-F77F112F3AAD}" destId="{8309C1B1-A197-4E3B-9E07-B6BC54B70DEA}" srcOrd="1" destOrd="0" parTransId="{3AF4FB8E-E8B2-45B8-8F0C-FA06B190B018}" sibTransId="{D69A0FD0-6427-44E3-944B-0A2A905E4665}"/>
    <dgm:cxn modelId="{E780C09E-E6B3-1C40-8E43-86A6A561B6A7}" type="presOf" srcId="{8F9A2AB2-3748-48E8-B865-804C20766C95}" destId="{409EAED4-3F3D-A747-B3E5-9F174936259E}" srcOrd="1" destOrd="0" presId="urn:microsoft.com/office/officeart/2005/8/layout/venn2"/>
    <dgm:cxn modelId="{19D1A4B2-43FD-EB49-A781-D98F432EB3D5}" type="presOf" srcId="{95DCFB01-A36A-4F66-99CF-3C178AEB8028}" destId="{83C4FC5A-9960-7842-8647-7E608EEBDA33}" srcOrd="0" destOrd="0" presId="urn:microsoft.com/office/officeart/2005/8/layout/venn2"/>
    <dgm:cxn modelId="{A920AEC6-AE05-5F46-B5A0-D31E8A41EE45}" type="presOf" srcId="{8F9A2AB2-3748-48E8-B865-804C20766C95}" destId="{DC4785D1-7113-C64C-BB41-6E8C9E3D2FDA}" srcOrd="0" destOrd="0" presId="urn:microsoft.com/office/officeart/2005/8/layout/venn2"/>
    <dgm:cxn modelId="{5DA77722-F74E-704C-BEFF-6E700A05C77D}" type="presParOf" srcId="{A1BEB9A1-5FCF-9F46-BB80-3B498B085205}" destId="{52377C30-FA5D-1844-9386-2417313C87FD}" srcOrd="0" destOrd="0" presId="urn:microsoft.com/office/officeart/2005/8/layout/venn2"/>
    <dgm:cxn modelId="{831E66FC-5CF3-0B45-B785-7426CB4E098A}" type="presParOf" srcId="{52377C30-FA5D-1844-9386-2417313C87FD}" destId="{66C345C6-E65C-1340-A18B-7E99E56F83E8}" srcOrd="0" destOrd="0" presId="urn:microsoft.com/office/officeart/2005/8/layout/venn2"/>
    <dgm:cxn modelId="{4ABA7C9A-C01D-F442-ADCC-BD8113BBCB45}" type="presParOf" srcId="{52377C30-FA5D-1844-9386-2417313C87FD}" destId="{547C7902-3184-E74A-A233-C98EE92B6615}" srcOrd="1" destOrd="0" presId="urn:microsoft.com/office/officeart/2005/8/layout/venn2"/>
    <dgm:cxn modelId="{703FE3B7-F8C1-374C-A3A8-EF87CFF892AE}" type="presParOf" srcId="{A1BEB9A1-5FCF-9F46-BB80-3B498B085205}" destId="{694410C5-C549-9845-AD0B-7FB2FEE76793}" srcOrd="1" destOrd="0" presId="urn:microsoft.com/office/officeart/2005/8/layout/venn2"/>
    <dgm:cxn modelId="{C781FAAF-EC41-0E4F-996A-3801C46F3F95}" type="presParOf" srcId="{694410C5-C549-9845-AD0B-7FB2FEE76793}" destId="{6DAD4FB3-59C5-DE4C-95CD-4AB0084E6B46}" srcOrd="0" destOrd="0" presId="urn:microsoft.com/office/officeart/2005/8/layout/venn2"/>
    <dgm:cxn modelId="{60A1BC12-0779-B54C-8FC9-78D6249A3FA5}" type="presParOf" srcId="{694410C5-C549-9845-AD0B-7FB2FEE76793}" destId="{4278A026-6344-614E-83B2-0857C7868474}" srcOrd="1" destOrd="0" presId="urn:microsoft.com/office/officeart/2005/8/layout/venn2"/>
    <dgm:cxn modelId="{3C2CE874-7486-604B-9ED8-DEABF5F102F9}" type="presParOf" srcId="{A1BEB9A1-5FCF-9F46-BB80-3B498B085205}" destId="{E8C5B2A4-CDE8-3040-8097-BC45294533B0}" srcOrd="2" destOrd="0" presId="urn:microsoft.com/office/officeart/2005/8/layout/venn2"/>
    <dgm:cxn modelId="{D51F6F04-E0E9-CB44-8C4A-A5260A5A443E}" type="presParOf" srcId="{E8C5B2A4-CDE8-3040-8097-BC45294533B0}" destId="{DC4785D1-7113-C64C-BB41-6E8C9E3D2FDA}" srcOrd="0" destOrd="0" presId="urn:microsoft.com/office/officeart/2005/8/layout/venn2"/>
    <dgm:cxn modelId="{0F6B3FF5-8EDF-3549-9076-89CE4B0FC904}" type="presParOf" srcId="{E8C5B2A4-CDE8-3040-8097-BC45294533B0}" destId="{409EAED4-3F3D-A747-B3E5-9F174936259E}" srcOrd="1" destOrd="0" presId="urn:microsoft.com/office/officeart/2005/8/layout/venn2"/>
    <dgm:cxn modelId="{846ECE83-B6E3-BD4C-B779-19FC1FCD3D45}" type="presParOf" srcId="{A1BEB9A1-5FCF-9F46-BB80-3B498B085205}" destId="{4B7DF331-7999-924A-A098-0159DFEDB9EF}" srcOrd="3" destOrd="0" presId="urn:microsoft.com/office/officeart/2005/8/layout/venn2"/>
    <dgm:cxn modelId="{58469A93-70B9-6444-944A-7B210F2E2601}" type="presParOf" srcId="{4B7DF331-7999-924A-A098-0159DFEDB9EF}" destId="{83C4FC5A-9960-7842-8647-7E608EEBDA33}" srcOrd="0" destOrd="0" presId="urn:microsoft.com/office/officeart/2005/8/layout/venn2"/>
    <dgm:cxn modelId="{15788981-DBAF-9646-BDB7-5EFBB937FE85}" type="presParOf" srcId="{4B7DF331-7999-924A-A098-0159DFEDB9EF}" destId="{23C3EAF7-A2E1-6B44-BD21-12FB38280B3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D295C-C5CE-408C-AD35-F77F112F3AAD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2" csCatId="colorful" phldr="1"/>
      <dgm:spPr/>
    </dgm:pt>
    <dgm:pt modelId="{8F9A2AB2-3748-48E8-B865-804C20766C9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3600" dirty="0"/>
            <a:t>Networking</a:t>
          </a:r>
        </a:p>
      </dgm:t>
    </dgm:pt>
    <dgm:pt modelId="{68E8B33F-B18C-42AC-B3AD-63CA0276B323}" type="parTrans" cxnId="{03FF2F9A-E919-4CC9-A338-53482F008BE3}">
      <dgm:prSet/>
      <dgm:spPr/>
      <dgm:t>
        <a:bodyPr/>
        <a:lstStyle/>
        <a:p>
          <a:endParaRPr lang="en-US" dirty="0"/>
        </a:p>
      </dgm:t>
    </dgm:pt>
    <dgm:pt modelId="{BB66A30C-5BCB-49AA-849D-C56666BC7F76}" type="sibTrans" cxnId="{03FF2F9A-E919-4CC9-A338-53482F008BE3}">
      <dgm:prSet/>
      <dgm:spPr/>
      <dgm:t>
        <a:bodyPr/>
        <a:lstStyle/>
        <a:p>
          <a:endParaRPr lang="en-US"/>
        </a:p>
      </dgm:t>
    </dgm:pt>
    <dgm:pt modelId="{8309C1B1-A197-4E3B-9E07-B6BC54B70D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3600" dirty="0"/>
            <a:t>Governance</a:t>
          </a:r>
        </a:p>
      </dgm:t>
    </dgm:pt>
    <dgm:pt modelId="{3AF4FB8E-E8B2-45B8-8F0C-FA06B190B018}" type="parTrans" cxnId="{A5223A9A-8C32-4BBE-998C-051CE5524249}">
      <dgm:prSet/>
      <dgm:spPr/>
      <dgm:t>
        <a:bodyPr/>
        <a:lstStyle/>
        <a:p>
          <a:endParaRPr lang="en-US" dirty="0"/>
        </a:p>
      </dgm:t>
    </dgm:pt>
    <dgm:pt modelId="{D69A0FD0-6427-44E3-944B-0A2A905E4665}" type="sibTrans" cxnId="{A5223A9A-8C32-4BBE-998C-051CE5524249}">
      <dgm:prSet/>
      <dgm:spPr/>
      <dgm:t>
        <a:bodyPr/>
        <a:lstStyle/>
        <a:p>
          <a:endParaRPr lang="en-US"/>
        </a:p>
      </dgm:t>
    </dgm:pt>
    <dgm:pt modelId="{95DCFB01-A36A-4F66-99CF-3C178AEB8028}">
      <dgm:prSet phldrT="[Text]" custT="1"/>
      <dgm:spPr>
        <a:ln>
          <a:noFill/>
        </a:ln>
      </dgm:spPr>
      <dgm:t>
        <a:bodyPr/>
        <a:lstStyle/>
        <a:p>
          <a:r>
            <a:rPr lang="en-US" sz="4800" dirty="0"/>
            <a:t>Environment</a:t>
          </a:r>
        </a:p>
      </dgm:t>
    </dgm:pt>
    <dgm:pt modelId="{2FABD82A-151D-477F-AC5F-ADBC0BA932DE}" type="parTrans" cxnId="{427C8F7C-A220-477B-8A8C-A51A1399C86D}">
      <dgm:prSet/>
      <dgm:spPr/>
      <dgm:t>
        <a:bodyPr/>
        <a:lstStyle/>
        <a:p>
          <a:endParaRPr lang="en-US"/>
        </a:p>
      </dgm:t>
    </dgm:pt>
    <dgm:pt modelId="{6FE9A767-8123-4C22-B421-9B385259CAC7}" type="sibTrans" cxnId="{427C8F7C-A220-477B-8A8C-A51A1399C86D}">
      <dgm:prSet/>
      <dgm:spPr/>
      <dgm:t>
        <a:bodyPr/>
        <a:lstStyle/>
        <a:p>
          <a:endParaRPr lang="en-US"/>
        </a:p>
      </dgm:t>
    </dgm:pt>
    <dgm:pt modelId="{BA8871D7-78E0-B74B-952F-0181E29012B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3600" b="0" dirty="0"/>
            <a:t>App</a:t>
          </a:r>
        </a:p>
      </dgm:t>
    </dgm:pt>
    <dgm:pt modelId="{70355032-C9B9-6046-AC37-1F0A9705F141}" type="parTrans" cxnId="{3EFE8CC0-CAB6-3249-8C73-54805AFF5280}">
      <dgm:prSet/>
      <dgm:spPr/>
      <dgm:t>
        <a:bodyPr/>
        <a:lstStyle/>
        <a:p>
          <a:endParaRPr lang="en-US" dirty="0"/>
        </a:p>
      </dgm:t>
    </dgm:pt>
    <dgm:pt modelId="{B6EA2A78-AE3D-5640-A398-73B3DE4268E7}" type="sibTrans" cxnId="{3EFE8CC0-CAB6-3249-8C73-54805AFF5280}">
      <dgm:prSet/>
      <dgm:spPr/>
      <dgm:t>
        <a:bodyPr/>
        <a:lstStyle/>
        <a:p>
          <a:endParaRPr lang="en-US"/>
        </a:p>
      </dgm:t>
    </dgm:pt>
    <dgm:pt modelId="{D539CF94-D4CC-B243-8C8C-54330650FD83}" type="pres">
      <dgm:prSet presAssocID="{BEBD295C-C5CE-408C-AD35-F77F112F3A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72E33D-4BDD-BF4A-B6F9-A7403DF0EAA1}" type="pres">
      <dgm:prSet presAssocID="{95DCFB01-A36A-4F66-99CF-3C178AEB8028}" presName="root1" presStyleCnt="0"/>
      <dgm:spPr/>
    </dgm:pt>
    <dgm:pt modelId="{206C509D-D424-494E-A2DA-7673E52AF1C5}" type="pres">
      <dgm:prSet presAssocID="{95DCFB01-A36A-4F66-99CF-3C178AEB8028}" presName="LevelOneTextNode" presStyleLbl="node0" presStyleIdx="0" presStyleCnt="1">
        <dgm:presLayoutVars>
          <dgm:chPref val="3"/>
        </dgm:presLayoutVars>
      </dgm:prSet>
      <dgm:spPr/>
    </dgm:pt>
    <dgm:pt modelId="{C5903FF0-5844-7345-B20B-DF1154A46D95}" type="pres">
      <dgm:prSet presAssocID="{95DCFB01-A36A-4F66-99CF-3C178AEB8028}" presName="level2hierChild" presStyleCnt="0"/>
      <dgm:spPr/>
    </dgm:pt>
    <dgm:pt modelId="{DB8548C2-D1F1-F94D-A91D-926F25688EEE}" type="pres">
      <dgm:prSet presAssocID="{70355032-C9B9-6046-AC37-1F0A9705F141}" presName="conn2-1" presStyleLbl="parChTrans1D2" presStyleIdx="0" presStyleCnt="3"/>
      <dgm:spPr/>
    </dgm:pt>
    <dgm:pt modelId="{1B696DEB-933F-EF4B-891C-CD9569273F2B}" type="pres">
      <dgm:prSet presAssocID="{70355032-C9B9-6046-AC37-1F0A9705F141}" presName="connTx" presStyleLbl="parChTrans1D2" presStyleIdx="0" presStyleCnt="3"/>
      <dgm:spPr/>
    </dgm:pt>
    <dgm:pt modelId="{ED212A3F-9932-6642-8299-C61329D49640}" type="pres">
      <dgm:prSet presAssocID="{BA8871D7-78E0-B74B-952F-0181E29012B8}" presName="root2" presStyleCnt="0"/>
      <dgm:spPr/>
    </dgm:pt>
    <dgm:pt modelId="{9D97D87B-C196-3E41-B4A9-F4D5266CFD36}" type="pres">
      <dgm:prSet presAssocID="{BA8871D7-78E0-B74B-952F-0181E29012B8}" presName="LevelTwoTextNode" presStyleLbl="node2" presStyleIdx="0" presStyleCnt="3">
        <dgm:presLayoutVars>
          <dgm:chPref val="3"/>
        </dgm:presLayoutVars>
      </dgm:prSet>
      <dgm:spPr/>
    </dgm:pt>
    <dgm:pt modelId="{432C2BA4-6292-6945-967C-25F5630F0921}" type="pres">
      <dgm:prSet presAssocID="{BA8871D7-78E0-B74B-952F-0181E29012B8}" presName="level3hierChild" presStyleCnt="0"/>
      <dgm:spPr/>
    </dgm:pt>
    <dgm:pt modelId="{E7025867-E214-DF4A-855C-BDA650319795}" type="pres">
      <dgm:prSet presAssocID="{68E8B33F-B18C-42AC-B3AD-63CA0276B323}" presName="conn2-1" presStyleLbl="parChTrans1D2" presStyleIdx="1" presStyleCnt="3"/>
      <dgm:spPr/>
    </dgm:pt>
    <dgm:pt modelId="{B4C2EBC3-F458-9D4C-816F-AA2133BD4D8E}" type="pres">
      <dgm:prSet presAssocID="{68E8B33F-B18C-42AC-B3AD-63CA0276B323}" presName="connTx" presStyleLbl="parChTrans1D2" presStyleIdx="1" presStyleCnt="3"/>
      <dgm:spPr/>
    </dgm:pt>
    <dgm:pt modelId="{C3F71177-F86A-AA42-B2BD-15A61D4587A6}" type="pres">
      <dgm:prSet presAssocID="{8F9A2AB2-3748-48E8-B865-804C20766C95}" presName="root2" presStyleCnt="0"/>
      <dgm:spPr/>
    </dgm:pt>
    <dgm:pt modelId="{4B97AD8E-C96B-D141-BB4B-BD7A229EB8EB}" type="pres">
      <dgm:prSet presAssocID="{8F9A2AB2-3748-48E8-B865-804C20766C95}" presName="LevelTwoTextNode" presStyleLbl="node2" presStyleIdx="1" presStyleCnt="3">
        <dgm:presLayoutVars>
          <dgm:chPref val="3"/>
        </dgm:presLayoutVars>
      </dgm:prSet>
      <dgm:spPr/>
    </dgm:pt>
    <dgm:pt modelId="{A6F599DB-071D-4A43-BD2A-BD93C7472226}" type="pres">
      <dgm:prSet presAssocID="{8F9A2AB2-3748-48E8-B865-804C20766C95}" presName="level3hierChild" presStyleCnt="0"/>
      <dgm:spPr/>
    </dgm:pt>
    <dgm:pt modelId="{DDD8DBB6-76ED-C24E-83A7-38AEE077878F}" type="pres">
      <dgm:prSet presAssocID="{3AF4FB8E-E8B2-45B8-8F0C-FA06B190B018}" presName="conn2-1" presStyleLbl="parChTrans1D2" presStyleIdx="2" presStyleCnt="3"/>
      <dgm:spPr/>
    </dgm:pt>
    <dgm:pt modelId="{51443DEA-98D0-B846-A872-39420FB969D1}" type="pres">
      <dgm:prSet presAssocID="{3AF4FB8E-E8B2-45B8-8F0C-FA06B190B018}" presName="connTx" presStyleLbl="parChTrans1D2" presStyleIdx="2" presStyleCnt="3"/>
      <dgm:spPr/>
    </dgm:pt>
    <dgm:pt modelId="{A4F24921-4F23-5E40-9D2E-7F7FA2BE11AA}" type="pres">
      <dgm:prSet presAssocID="{8309C1B1-A197-4E3B-9E07-B6BC54B70DEA}" presName="root2" presStyleCnt="0"/>
      <dgm:spPr/>
    </dgm:pt>
    <dgm:pt modelId="{190DAFDC-C735-0842-8B32-89344EEA5122}" type="pres">
      <dgm:prSet presAssocID="{8309C1B1-A197-4E3B-9E07-B6BC54B70DEA}" presName="LevelTwoTextNode" presStyleLbl="node2" presStyleIdx="2" presStyleCnt="3">
        <dgm:presLayoutVars>
          <dgm:chPref val="3"/>
        </dgm:presLayoutVars>
      </dgm:prSet>
      <dgm:spPr/>
    </dgm:pt>
    <dgm:pt modelId="{CFF9D115-B311-C249-9B92-EE3A6381FF2F}" type="pres">
      <dgm:prSet presAssocID="{8309C1B1-A197-4E3B-9E07-B6BC54B70DEA}" presName="level3hierChild" presStyleCnt="0"/>
      <dgm:spPr/>
    </dgm:pt>
  </dgm:ptLst>
  <dgm:cxnLst>
    <dgm:cxn modelId="{CB3FA217-7E48-C640-B760-158510E16D65}" type="presOf" srcId="{68E8B33F-B18C-42AC-B3AD-63CA0276B323}" destId="{E7025867-E214-DF4A-855C-BDA650319795}" srcOrd="0" destOrd="0" presId="urn:microsoft.com/office/officeart/2008/layout/HorizontalMultiLevelHierarchy"/>
    <dgm:cxn modelId="{7C3F4D37-FFE0-DF4F-BFCD-5B16D8F8EF17}" type="presOf" srcId="{70355032-C9B9-6046-AC37-1F0A9705F141}" destId="{DB8548C2-D1F1-F94D-A91D-926F25688EEE}" srcOrd="0" destOrd="0" presId="urn:microsoft.com/office/officeart/2008/layout/HorizontalMultiLevelHierarchy"/>
    <dgm:cxn modelId="{4F95D147-2FEE-B246-9E55-F78730B3300F}" type="presOf" srcId="{3AF4FB8E-E8B2-45B8-8F0C-FA06B190B018}" destId="{DDD8DBB6-76ED-C24E-83A7-38AEE077878F}" srcOrd="0" destOrd="0" presId="urn:microsoft.com/office/officeart/2008/layout/HorizontalMultiLevelHierarchy"/>
    <dgm:cxn modelId="{25700359-6643-0448-8028-A8147D99945D}" type="presOf" srcId="{95DCFB01-A36A-4F66-99CF-3C178AEB8028}" destId="{206C509D-D424-494E-A2DA-7673E52AF1C5}" srcOrd="0" destOrd="0" presId="urn:microsoft.com/office/officeart/2008/layout/HorizontalMultiLevelHierarchy"/>
    <dgm:cxn modelId="{738BE469-C293-254B-A9C3-BFEAA904B7A9}" type="presOf" srcId="{BA8871D7-78E0-B74B-952F-0181E29012B8}" destId="{9D97D87B-C196-3E41-B4A9-F4D5266CFD36}" srcOrd="0" destOrd="0" presId="urn:microsoft.com/office/officeart/2008/layout/HorizontalMultiLevelHierarchy"/>
    <dgm:cxn modelId="{9340A66F-42CD-0B49-BB5E-913426B445A8}" type="presOf" srcId="{8309C1B1-A197-4E3B-9E07-B6BC54B70DEA}" destId="{190DAFDC-C735-0842-8B32-89344EEA5122}" srcOrd="0" destOrd="0" presId="urn:microsoft.com/office/officeart/2008/layout/HorizontalMultiLevelHierarchy"/>
    <dgm:cxn modelId="{427C8F7C-A220-477B-8A8C-A51A1399C86D}" srcId="{BEBD295C-C5CE-408C-AD35-F77F112F3AAD}" destId="{95DCFB01-A36A-4F66-99CF-3C178AEB8028}" srcOrd="0" destOrd="0" parTransId="{2FABD82A-151D-477F-AC5F-ADBC0BA932DE}" sibTransId="{6FE9A767-8123-4C22-B421-9B385259CAC7}"/>
    <dgm:cxn modelId="{03FF2F9A-E919-4CC9-A338-53482F008BE3}" srcId="{95DCFB01-A36A-4F66-99CF-3C178AEB8028}" destId="{8F9A2AB2-3748-48E8-B865-804C20766C95}" srcOrd="1" destOrd="0" parTransId="{68E8B33F-B18C-42AC-B3AD-63CA0276B323}" sibTransId="{BB66A30C-5BCB-49AA-849D-C56666BC7F76}"/>
    <dgm:cxn modelId="{A5223A9A-8C32-4BBE-998C-051CE5524249}" srcId="{95DCFB01-A36A-4F66-99CF-3C178AEB8028}" destId="{8309C1B1-A197-4E3B-9E07-B6BC54B70DEA}" srcOrd="2" destOrd="0" parTransId="{3AF4FB8E-E8B2-45B8-8F0C-FA06B190B018}" sibTransId="{D69A0FD0-6427-44E3-944B-0A2A905E4665}"/>
    <dgm:cxn modelId="{CE491ABB-7C79-FE4B-8E2E-D681D310B89A}" type="presOf" srcId="{70355032-C9B9-6046-AC37-1F0A9705F141}" destId="{1B696DEB-933F-EF4B-891C-CD9569273F2B}" srcOrd="1" destOrd="0" presId="urn:microsoft.com/office/officeart/2008/layout/HorizontalMultiLevelHierarchy"/>
    <dgm:cxn modelId="{3EFE8CC0-CAB6-3249-8C73-54805AFF5280}" srcId="{95DCFB01-A36A-4F66-99CF-3C178AEB8028}" destId="{BA8871D7-78E0-B74B-952F-0181E29012B8}" srcOrd="0" destOrd="0" parTransId="{70355032-C9B9-6046-AC37-1F0A9705F141}" sibTransId="{B6EA2A78-AE3D-5640-A398-73B3DE4268E7}"/>
    <dgm:cxn modelId="{F45E59D4-0F75-1149-86F4-A14BE11E8262}" type="presOf" srcId="{BEBD295C-C5CE-408C-AD35-F77F112F3AAD}" destId="{D539CF94-D4CC-B243-8C8C-54330650FD83}" srcOrd="0" destOrd="0" presId="urn:microsoft.com/office/officeart/2008/layout/HorizontalMultiLevelHierarchy"/>
    <dgm:cxn modelId="{CD4A9CDD-B4ED-A541-A41A-27CDB66F98C7}" type="presOf" srcId="{3AF4FB8E-E8B2-45B8-8F0C-FA06B190B018}" destId="{51443DEA-98D0-B846-A872-39420FB969D1}" srcOrd="1" destOrd="0" presId="urn:microsoft.com/office/officeart/2008/layout/HorizontalMultiLevelHierarchy"/>
    <dgm:cxn modelId="{1E993ADE-49A0-D348-B756-251C284C4EA8}" type="presOf" srcId="{68E8B33F-B18C-42AC-B3AD-63CA0276B323}" destId="{B4C2EBC3-F458-9D4C-816F-AA2133BD4D8E}" srcOrd="1" destOrd="0" presId="urn:microsoft.com/office/officeart/2008/layout/HorizontalMultiLevelHierarchy"/>
    <dgm:cxn modelId="{9918D4DE-74C9-AB49-A228-16882488ECA5}" type="presOf" srcId="{8F9A2AB2-3748-48E8-B865-804C20766C95}" destId="{4B97AD8E-C96B-D141-BB4B-BD7A229EB8EB}" srcOrd="0" destOrd="0" presId="urn:microsoft.com/office/officeart/2008/layout/HorizontalMultiLevelHierarchy"/>
    <dgm:cxn modelId="{78EDD818-5A22-E440-9948-662BDE417BA5}" type="presParOf" srcId="{D539CF94-D4CC-B243-8C8C-54330650FD83}" destId="{F472E33D-4BDD-BF4A-B6F9-A7403DF0EAA1}" srcOrd="0" destOrd="0" presId="urn:microsoft.com/office/officeart/2008/layout/HorizontalMultiLevelHierarchy"/>
    <dgm:cxn modelId="{9567CD2F-33B2-1942-B77D-C276EB7A667E}" type="presParOf" srcId="{F472E33D-4BDD-BF4A-B6F9-A7403DF0EAA1}" destId="{206C509D-D424-494E-A2DA-7673E52AF1C5}" srcOrd="0" destOrd="0" presId="urn:microsoft.com/office/officeart/2008/layout/HorizontalMultiLevelHierarchy"/>
    <dgm:cxn modelId="{52F69366-1634-1B41-A52E-1DDE00BBE6D3}" type="presParOf" srcId="{F472E33D-4BDD-BF4A-B6F9-A7403DF0EAA1}" destId="{C5903FF0-5844-7345-B20B-DF1154A46D95}" srcOrd="1" destOrd="0" presId="urn:microsoft.com/office/officeart/2008/layout/HorizontalMultiLevelHierarchy"/>
    <dgm:cxn modelId="{44E94ED8-0016-A441-8E56-373BA4EF7186}" type="presParOf" srcId="{C5903FF0-5844-7345-B20B-DF1154A46D95}" destId="{DB8548C2-D1F1-F94D-A91D-926F25688EEE}" srcOrd="0" destOrd="0" presId="urn:microsoft.com/office/officeart/2008/layout/HorizontalMultiLevelHierarchy"/>
    <dgm:cxn modelId="{9057B1DB-31C3-FC4B-8671-3445A2533AE4}" type="presParOf" srcId="{DB8548C2-D1F1-F94D-A91D-926F25688EEE}" destId="{1B696DEB-933F-EF4B-891C-CD9569273F2B}" srcOrd="0" destOrd="0" presId="urn:microsoft.com/office/officeart/2008/layout/HorizontalMultiLevelHierarchy"/>
    <dgm:cxn modelId="{5B211364-4E73-1342-A1A1-7D939938DC08}" type="presParOf" srcId="{C5903FF0-5844-7345-B20B-DF1154A46D95}" destId="{ED212A3F-9932-6642-8299-C61329D49640}" srcOrd="1" destOrd="0" presId="urn:microsoft.com/office/officeart/2008/layout/HorizontalMultiLevelHierarchy"/>
    <dgm:cxn modelId="{78EA000A-D256-8742-AEDC-C386EAC8B7B9}" type="presParOf" srcId="{ED212A3F-9932-6642-8299-C61329D49640}" destId="{9D97D87B-C196-3E41-B4A9-F4D5266CFD36}" srcOrd="0" destOrd="0" presId="urn:microsoft.com/office/officeart/2008/layout/HorizontalMultiLevelHierarchy"/>
    <dgm:cxn modelId="{596D1688-96D7-0143-87BF-063402D3C528}" type="presParOf" srcId="{ED212A3F-9932-6642-8299-C61329D49640}" destId="{432C2BA4-6292-6945-967C-25F5630F0921}" srcOrd="1" destOrd="0" presId="urn:microsoft.com/office/officeart/2008/layout/HorizontalMultiLevelHierarchy"/>
    <dgm:cxn modelId="{2792640D-F7B2-F64C-8A11-980BF51E9C2E}" type="presParOf" srcId="{C5903FF0-5844-7345-B20B-DF1154A46D95}" destId="{E7025867-E214-DF4A-855C-BDA650319795}" srcOrd="2" destOrd="0" presId="urn:microsoft.com/office/officeart/2008/layout/HorizontalMultiLevelHierarchy"/>
    <dgm:cxn modelId="{851E3B18-4EE3-EC4E-83DD-6CD411C25993}" type="presParOf" srcId="{E7025867-E214-DF4A-855C-BDA650319795}" destId="{B4C2EBC3-F458-9D4C-816F-AA2133BD4D8E}" srcOrd="0" destOrd="0" presId="urn:microsoft.com/office/officeart/2008/layout/HorizontalMultiLevelHierarchy"/>
    <dgm:cxn modelId="{DF10AA97-2AD0-5046-BD21-E066BF3CC5EF}" type="presParOf" srcId="{C5903FF0-5844-7345-B20B-DF1154A46D95}" destId="{C3F71177-F86A-AA42-B2BD-15A61D4587A6}" srcOrd="3" destOrd="0" presId="urn:microsoft.com/office/officeart/2008/layout/HorizontalMultiLevelHierarchy"/>
    <dgm:cxn modelId="{369DDB1D-7D9C-B141-BC85-4B3ACC2F308F}" type="presParOf" srcId="{C3F71177-F86A-AA42-B2BD-15A61D4587A6}" destId="{4B97AD8E-C96B-D141-BB4B-BD7A229EB8EB}" srcOrd="0" destOrd="0" presId="urn:microsoft.com/office/officeart/2008/layout/HorizontalMultiLevelHierarchy"/>
    <dgm:cxn modelId="{1C8B1FAE-8939-134A-8B35-974D6E888A73}" type="presParOf" srcId="{C3F71177-F86A-AA42-B2BD-15A61D4587A6}" destId="{A6F599DB-071D-4A43-BD2A-BD93C7472226}" srcOrd="1" destOrd="0" presId="urn:microsoft.com/office/officeart/2008/layout/HorizontalMultiLevelHierarchy"/>
    <dgm:cxn modelId="{877E97D3-924F-5044-B0AD-3EEAE979BD33}" type="presParOf" srcId="{C5903FF0-5844-7345-B20B-DF1154A46D95}" destId="{DDD8DBB6-76ED-C24E-83A7-38AEE077878F}" srcOrd="4" destOrd="0" presId="urn:microsoft.com/office/officeart/2008/layout/HorizontalMultiLevelHierarchy"/>
    <dgm:cxn modelId="{BDF61778-3380-2E48-9CD9-32608EAB35DB}" type="presParOf" srcId="{DDD8DBB6-76ED-C24E-83A7-38AEE077878F}" destId="{51443DEA-98D0-B846-A872-39420FB969D1}" srcOrd="0" destOrd="0" presId="urn:microsoft.com/office/officeart/2008/layout/HorizontalMultiLevelHierarchy"/>
    <dgm:cxn modelId="{DE16DA94-7A16-9B48-A512-278844559DFE}" type="presParOf" srcId="{C5903FF0-5844-7345-B20B-DF1154A46D95}" destId="{A4F24921-4F23-5E40-9D2E-7F7FA2BE11AA}" srcOrd="5" destOrd="0" presId="urn:microsoft.com/office/officeart/2008/layout/HorizontalMultiLevelHierarchy"/>
    <dgm:cxn modelId="{F295D09E-903F-9F4C-A956-6CC44BDE113B}" type="presParOf" srcId="{A4F24921-4F23-5E40-9D2E-7F7FA2BE11AA}" destId="{190DAFDC-C735-0842-8B32-89344EEA5122}" srcOrd="0" destOrd="0" presId="urn:microsoft.com/office/officeart/2008/layout/HorizontalMultiLevelHierarchy"/>
    <dgm:cxn modelId="{45910739-CD7C-FC49-9BF0-201968786B01}" type="presParOf" srcId="{A4F24921-4F23-5E40-9D2E-7F7FA2BE11AA}" destId="{CFF9D115-B311-C249-9B92-EE3A6381FF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16975-6DDA-4A9A-BDFF-1EB9AEF7BF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D7727-B779-4908-AFF9-AD20C32D4C8B}">
      <dgm:prSet/>
      <dgm:spPr/>
      <dgm:t>
        <a:bodyPr/>
        <a:lstStyle/>
        <a:p>
          <a:r>
            <a:rPr lang="en-US" dirty="0"/>
            <a:t>Modules that build upon each other.</a:t>
          </a:r>
        </a:p>
      </dgm:t>
    </dgm:pt>
    <dgm:pt modelId="{8CE4E100-A99B-4BFA-A5B3-2FB22FA1AB66}" type="parTrans" cxnId="{D6EA6201-41FC-4777-A6DA-1CB53A185EE5}">
      <dgm:prSet/>
      <dgm:spPr/>
      <dgm:t>
        <a:bodyPr/>
        <a:lstStyle/>
        <a:p>
          <a:endParaRPr lang="en-US"/>
        </a:p>
      </dgm:t>
    </dgm:pt>
    <dgm:pt modelId="{946566A0-05EB-40A1-8B6E-078715D8FC6C}" type="sibTrans" cxnId="{D6EA6201-41FC-4777-A6DA-1CB53A185EE5}">
      <dgm:prSet/>
      <dgm:spPr/>
      <dgm:t>
        <a:bodyPr/>
        <a:lstStyle/>
        <a:p>
          <a:endParaRPr lang="en-US"/>
        </a:p>
      </dgm:t>
    </dgm:pt>
    <dgm:pt modelId="{4B8508B9-0AB1-4CCA-9BC1-95ED5C1953CE}">
      <dgm:prSet/>
      <dgm:spPr/>
      <dgm:t>
        <a:bodyPr/>
        <a:lstStyle/>
        <a:p>
          <a:r>
            <a:rPr lang="en-US" dirty="0"/>
            <a:t>Isolated to enforce security boundaries or reduce blast radius.</a:t>
          </a:r>
        </a:p>
      </dgm:t>
    </dgm:pt>
    <dgm:pt modelId="{35C24E29-4816-4689-AE40-9CE2F9EC597A}" type="parTrans" cxnId="{350920F8-1CA0-4FC5-BA75-80595873C39F}">
      <dgm:prSet/>
      <dgm:spPr/>
      <dgm:t>
        <a:bodyPr/>
        <a:lstStyle/>
        <a:p>
          <a:endParaRPr lang="en-US"/>
        </a:p>
      </dgm:t>
    </dgm:pt>
    <dgm:pt modelId="{DC11B6EF-6BEF-43A8-B8C1-2A5BEB57C9FF}" type="sibTrans" cxnId="{350920F8-1CA0-4FC5-BA75-80595873C39F}">
      <dgm:prSet/>
      <dgm:spPr/>
      <dgm:t>
        <a:bodyPr/>
        <a:lstStyle/>
        <a:p>
          <a:endParaRPr lang="en-US"/>
        </a:p>
      </dgm:t>
    </dgm:pt>
    <dgm:pt modelId="{D116B8D4-EB83-45A0-B5C0-86D643F4EAF4}">
      <dgm:prSet/>
      <dgm:spPr/>
      <dgm:t>
        <a:bodyPr/>
        <a:lstStyle/>
        <a:p>
          <a:r>
            <a:rPr lang="en-US" dirty="0"/>
            <a:t>Layers above can read/reference layers below.</a:t>
          </a:r>
        </a:p>
      </dgm:t>
    </dgm:pt>
    <dgm:pt modelId="{C795E6C4-3EB7-4A0E-9D77-3C17B7458756}" type="parTrans" cxnId="{808683C9-7952-4CF4-BD65-103AFA50F5AA}">
      <dgm:prSet/>
      <dgm:spPr/>
      <dgm:t>
        <a:bodyPr/>
        <a:lstStyle/>
        <a:p>
          <a:endParaRPr lang="en-US"/>
        </a:p>
      </dgm:t>
    </dgm:pt>
    <dgm:pt modelId="{46EAE608-6164-4F1C-98BE-3DC2CEFC810D}" type="sibTrans" cxnId="{808683C9-7952-4CF4-BD65-103AFA50F5AA}">
      <dgm:prSet/>
      <dgm:spPr/>
      <dgm:t>
        <a:bodyPr/>
        <a:lstStyle/>
        <a:p>
          <a:endParaRPr lang="en-US"/>
        </a:p>
      </dgm:t>
    </dgm:pt>
    <dgm:pt modelId="{6029F5C1-A8CF-4C70-AAB0-CCA1FA2FB794}">
      <dgm:prSet/>
      <dgm:spPr/>
      <dgm:t>
        <a:bodyPr/>
        <a:lstStyle/>
        <a:p>
          <a:r>
            <a:rPr lang="en-US" dirty="0"/>
            <a:t>Requires </a:t>
          </a:r>
          <a:r>
            <a:rPr lang="en-US" b="1" dirty="0"/>
            <a:t>you</a:t>
          </a:r>
          <a:r>
            <a:rPr lang="en-US" dirty="0"/>
            <a:t> to deploy in the right order— tooling can’t infer dependencies across layers.</a:t>
          </a:r>
        </a:p>
      </dgm:t>
    </dgm:pt>
    <dgm:pt modelId="{34392899-BF88-4162-A46B-7BDCFEA0DCAE}" type="parTrans" cxnId="{4C3DA277-81C4-4A23-BCB0-0C1103116DB1}">
      <dgm:prSet/>
      <dgm:spPr/>
      <dgm:t>
        <a:bodyPr/>
        <a:lstStyle/>
        <a:p>
          <a:endParaRPr lang="en-US"/>
        </a:p>
      </dgm:t>
    </dgm:pt>
    <dgm:pt modelId="{2D15D8B8-B4C7-45F2-BD78-FDEF09D5132C}" type="sibTrans" cxnId="{4C3DA277-81C4-4A23-BCB0-0C1103116DB1}">
      <dgm:prSet/>
      <dgm:spPr/>
      <dgm:t>
        <a:bodyPr/>
        <a:lstStyle/>
        <a:p>
          <a:endParaRPr lang="en-US"/>
        </a:p>
      </dgm:t>
    </dgm:pt>
    <dgm:pt modelId="{7CC503AC-E586-4B20-9B80-3658228DFDFA}">
      <dgm:prSet/>
      <dgm:spPr/>
      <dgm:t>
        <a:bodyPr/>
        <a:lstStyle/>
        <a:p>
          <a:r>
            <a:rPr lang="en-US" dirty="0"/>
            <a:t>Can be useful for resolving race conditions during apply.</a:t>
          </a:r>
        </a:p>
      </dgm:t>
    </dgm:pt>
    <dgm:pt modelId="{1BB497CA-0044-4AD2-BE31-789F589AE786}" type="parTrans" cxnId="{29CD36FA-5F52-4CC0-8268-307BE8D12A58}">
      <dgm:prSet/>
      <dgm:spPr/>
      <dgm:t>
        <a:bodyPr/>
        <a:lstStyle/>
        <a:p>
          <a:endParaRPr lang="en-US"/>
        </a:p>
      </dgm:t>
    </dgm:pt>
    <dgm:pt modelId="{018625C2-1C94-4860-A8B7-207028A95EB1}" type="sibTrans" cxnId="{29CD36FA-5F52-4CC0-8268-307BE8D12A58}">
      <dgm:prSet/>
      <dgm:spPr/>
      <dgm:t>
        <a:bodyPr/>
        <a:lstStyle/>
        <a:p>
          <a:endParaRPr lang="en-US"/>
        </a:p>
      </dgm:t>
    </dgm:pt>
    <dgm:pt modelId="{E8B32CA5-8CFB-0F4E-BF0C-F241A6C4E346}" type="pres">
      <dgm:prSet presAssocID="{8C516975-6DDA-4A9A-BDFF-1EB9AEF7BF92}" presName="vert0" presStyleCnt="0">
        <dgm:presLayoutVars>
          <dgm:dir/>
          <dgm:animOne val="branch"/>
          <dgm:animLvl val="lvl"/>
        </dgm:presLayoutVars>
      </dgm:prSet>
      <dgm:spPr/>
    </dgm:pt>
    <dgm:pt modelId="{4546A137-2721-A243-8649-1D91106BF74A}" type="pres">
      <dgm:prSet presAssocID="{ADDD7727-B779-4908-AFF9-AD20C32D4C8B}" presName="thickLine" presStyleLbl="alignNode1" presStyleIdx="0" presStyleCnt="5"/>
      <dgm:spPr/>
    </dgm:pt>
    <dgm:pt modelId="{02AADD9F-F6FA-194F-860B-7B9B120C5015}" type="pres">
      <dgm:prSet presAssocID="{ADDD7727-B779-4908-AFF9-AD20C32D4C8B}" presName="horz1" presStyleCnt="0"/>
      <dgm:spPr/>
    </dgm:pt>
    <dgm:pt modelId="{B8F72908-0C1F-0148-B11D-CF09616ED2E6}" type="pres">
      <dgm:prSet presAssocID="{ADDD7727-B779-4908-AFF9-AD20C32D4C8B}" presName="tx1" presStyleLbl="revTx" presStyleIdx="0" presStyleCnt="5"/>
      <dgm:spPr/>
    </dgm:pt>
    <dgm:pt modelId="{5CF02CDD-91D5-F641-80A8-06D7124AEA9B}" type="pres">
      <dgm:prSet presAssocID="{ADDD7727-B779-4908-AFF9-AD20C32D4C8B}" presName="vert1" presStyleCnt="0"/>
      <dgm:spPr/>
    </dgm:pt>
    <dgm:pt modelId="{EE9117B8-B467-4342-A823-56A388250855}" type="pres">
      <dgm:prSet presAssocID="{4B8508B9-0AB1-4CCA-9BC1-95ED5C1953CE}" presName="thickLine" presStyleLbl="alignNode1" presStyleIdx="1" presStyleCnt="5"/>
      <dgm:spPr/>
    </dgm:pt>
    <dgm:pt modelId="{E9272BEE-D4F3-8F4D-816A-6EBCCA3104C1}" type="pres">
      <dgm:prSet presAssocID="{4B8508B9-0AB1-4CCA-9BC1-95ED5C1953CE}" presName="horz1" presStyleCnt="0"/>
      <dgm:spPr/>
    </dgm:pt>
    <dgm:pt modelId="{81367519-318C-F045-8982-95BC200A7206}" type="pres">
      <dgm:prSet presAssocID="{4B8508B9-0AB1-4CCA-9BC1-95ED5C1953CE}" presName="tx1" presStyleLbl="revTx" presStyleIdx="1" presStyleCnt="5"/>
      <dgm:spPr/>
    </dgm:pt>
    <dgm:pt modelId="{34A20311-1EAC-2B45-8B10-9F15192745AD}" type="pres">
      <dgm:prSet presAssocID="{4B8508B9-0AB1-4CCA-9BC1-95ED5C1953CE}" presName="vert1" presStyleCnt="0"/>
      <dgm:spPr/>
    </dgm:pt>
    <dgm:pt modelId="{BFAE3314-47BD-AA46-B030-CA1061F8892E}" type="pres">
      <dgm:prSet presAssocID="{D116B8D4-EB83-45A0-B5C0-86D643F4EAF4}" presName="thickLine" presStyleLbl="alignNode1" presStyleIdx="2" presStyleCnt="5"/>
      <dgm:spPr/>
    </dgm:pt>
    <dgm:pt modelId="{657A947F-77BE-8644-91C5-C070D3F797D7}" type="pres">
      <dgm:prSet presAssocID="{D116B8D4-EB83-45A0-B5C0-86D643F4EAF4}" presName="horz1" presStyleCnt="0"/>
      <dgm:spPr/>
    </dgm:pt>
    <dgm:pt modelId="{72A03273-41B3-1346-BFE0-D4A47A157D2B}" type="pres">
      <dgm:prSet presAssocID="{D116B8D4-EB83-45A0-B5C0-86D643F4EAF4}" presName="tx1" presStyleLbl="revTx" presStyleIdx="2" presStyleCnt="5"/>
      <dgm:spPr/>
    </dgm:pt>
    <dgm:pt modelId="{CC5CB957-FD77-BC45-B39B-5E04E7E5C519}" type="pres">
      <dgm:prSet presAssocID="{D116B8D4-EB83-45A0-B5C0-86D643F4EAF4}" presName="vert1" presStyleCnt="0"/>
      <dgm:spPr/>
    </dgm:pt>
    <dgm:pt modelId="{8008A525-D53D-354F-8667-55952DF838F4}" type="pres">
      <dgm:prSet presAssocID="{6029F5C1-A8CF-4C70-AAB0-CCA1FA2FB794}" presName="thickLine" presStyleLbl="alignNode1" presStyleIdx="3" presStyleCnt="5"/>
      <dgm:spPr/>
    </dgm:pt>
    <dgm:pt modelId="{C790FEB6-C49C-1049-98E4-047E41AAC024}" type="pres">
      <dgm:prSet presAssocID="{6029F5C1-A8CF-4C70-AAB0-CCA1FA2FB794}" presName="horz1" presStyleCnt="0"/>
      <dgm:spPr/>
    </dgm:pt>
    <dgm:pt modelId="{FF8FFBB3-0A55-4A4D-88F7-48BA75D0FA20}" type="pres">
      <dgm:prSet presAssocID="{6029F5C1-A8CF-4C70-AAB0-CCA1FA2FB794}" presName="tx1" presStyleLbl="revTx" presStyleIdx="3" presStyleCnt="5"/>
      <dgm:spPr/>
    </dgm:pt>
    <dgm:pt modelId="{D8E8B35B-AD58-BA42-BCF0-7A22CB046523}" type="pres">
      <dgm:prSet presAssocID="{6029F5C1-A8CF-4C70-AAB0-CCA1FA2FB794}" presName="vert1" presStyleCnt="0"/>
      <dgm:spPr/>
    </dgm:pt>
    <dgm:pt modelId="{850FDBF7-296E-6442-AF5D-572B6BF364F3}" type="pres">
      <dgm:prSet presAssocID="{7CC503AC-E586-4B20-9B80-3658228DFDFA}" presName="thickLine" presStyleLbl="alignNode1" presStyleIdx="4" presStyleCnt="5"/>
      <dgm:spPr/>
    </dgm:pt>
    <dgm:pt modelId="{DEF9EEF9-9CA8-DD4B-A0CC-DE6550E08B9F}" type="pres">
      <dgm:prSet presAssocID="{7CC503AC-E586-4B20-9B80-3658228DFDFA}" presName="horz1" presStyleCnt="0"/>
      <dgm:spPr/>
    </dgm:pt>
    <dgm:pt modelId="{F517831E-91AF-394B-A259-605634D5CB74}" type="pres">
      <dgm:prSet presAssocID="{7CC503AC-E586-4B20-9B80-3658228DFDFA}" presName="tx1" presStyleLbl="revTx" presStyleIdx="4" presStyleCnt="5"/>
      <dgm:spPr/>
    </dgm:pt>
    <dgm:pt modelId="{7A640CB5-AB8D-8147-86E0-C949BBD9870A}" type="pres">
      <dgm:prSet presAssocID="{7CC503AC-E586-4B20-9B80-3658228DFDFA}" presName="vert1" presStyleCnt="0"/>
      <dgm:spPr/>
    </dgm:pt>
  </dgm:ptLst>
  <dgm:cxnLst>
    <dgm:cxn modelId="{D6EA6201-41FC-4777-A6DA-1CB53A185EE5}" srcId="{8C516975-6DDA-4A9A-BDFF-1EB9AEF7BF92}" destId="{ADDD7727-B779-4908-AFF9-AD20C32D4C8B}" srcOrd="0" destOrd="0" parTransId="{8CE4E100-A99B-4BFA-A5B3-2FB22FA1AB66}" sibTransId="{946566A0-05EB-40A1-8B6E-078715D8FC6C}"/>
    <dgm:cxn modelId="{8AA89C1D-9ED8-2248-901E-37A0C7A8E1C5}" type="presOf" srcId="{6029F5C1-A8CF-4C70-AAB0-CCA1FA2FB794}" destId="{FF8FFBB3-0A55-4A4D-88F7-48BA75D0FA20}" srcOrd="0" destOrd="0" presId="urn:microsoft.com/office/officeart/2008/layout/LinedList"/>
    <dgm:cxn modelId="{1EE92120-4309-754B-A829-E0BA1039A16A}" type="presOf" srcId="{ADDD7727-B779-4908-AFF9-AD20C32D4C8B}" destId="{B8F72908-0C1F-0148-B11D-CF09616ED2E6}" srcOrd="0" destOrd="0" presId="urn:microsoft.com/office/officeart/2008/layout/LinedList"/>
    <dgm:cxn modelId="{AA43A768-B243-6F4A-91D3-61D2252ACD1B}" type="presOf" srcId="{D116B8D4-EB83-45A0-B5C0-86D643F4EAF4}" destId="{72A03273-41B3-1346-BFE0-D4A47A157D2B}" srcOrd="0" destOrd="0" presId="urn:microsoft.com/office/officeart/2008/layout/LinedList"/>
    <dgm:cxn modelId="{4C3DA277-81C4-4A23-BCB0-0C1103116DB1}" srcId="{8C516975-6DDA-4A9A-BDFF-1EB9AEF7BF92}" destId="{6029F5C1-A8CF-4C70-AAB0-CCA1FA2FB794}" srcOrd="3" destOrd="0" parTransId="{34392899-BF88-4162-A46B-7BDCFEA0DCAE}" sibTransId="{2D15D8B8-B4C7-45F2-BD78-FDEF09D5132C}"/>
    <dgm:cxn modelId="{9FD2709A-61D3-4F42-99AB-6A0BBE45A759}" type="presOf" srcId="{4B8508B9-0AB1-4CCA-9BC1-95ED5C1953CE}" destId="{81367519-318C-F045-8982-95BC200A7206}" srcOrd="0" destOrd="0" presId="urn:microsoft.com/office/officeart/2008/layout/LinedList"/>
    <dgm:cxn modelId="{C522B7C8-10CA-964A-A959-699C4F1696C4}" type="presOf" srcId="{8C516975-6DDA-4A9A-BDFF-1EB9AEF7BF92}" destId="{E8B32CA5-8CFB-0F4E-BF0C-F241A6C4E346}" srcOrd="0" destOrd="0" presId="urn:microsoft.com/office/officeart/2008/layout/LinedList"/>
    <dgm:cxn modelId="{808683C9-7952-4CF4-BD65-103AFA50F5AA}" srcId="{8C516975-6DDA-4A9A-BDFF-1EB9AEF7BF92}" destId="{D116B8D4-EB83-45A0-B5C0-86D643F4EAF4}" srcOrd="2" destOrd="0" parTransId="{C795E6C4-3EB7-4A0E-9D77-3C17B7458756}" sibTransId="{46EAE608-6164-4F1C-98BE-3DC2CEFC810D}"/>
    <dgm:cxn modelId="{3AE7DDD6-B353-784A-9693-A97E0F650BC4}" type="presOf" srcId="{7CC503AC-E586-4B20-9B80-3658228DFDFA}" destId="{F517831E-91AF-394B-A259-605634D5CB74}" srcOrd="0" destOrd="0" presId="urn:microsoft.com/office/officeart/2008/layout/LinedList"/>
    <dgm:cxn modelId="{350920F8-1CA0-4FC5-BA75-80595873C39F}" srcId="{8C516975-6DDA-4A9A-BDFF-1EB9AEF7BF92}" destId="{4B8508B9-0AB1-4CCA-9BC1-95ED5C1953CE}" srcOrd="1" destOrd="0" parTransId="{35C24E29-4816-4689-AE40-9CE2F9EC597A}" sibTransId="{DC11B6EF-6BEF-43A8-B8C1-2A5BEB57C9FF}"/>
    <dgm:cxn modelId="{29CD36FA-5F52-4CC0-8268-307BE8D12A58}" srcId="{8C516975-6DDA-4A9A-BDFF-1EB9AEF7BF92}" destId="{7CC503AC-E586-4B20-9B80-3658228DFDFA}" srcOrd="4" destOrd="0" parTransId="{1BB497CA-0044-4AD2-BE31-789F589AE786}" sibTransId="{018625C2-1C94-4860-A8B7-207028A95EB1}"/>
    <dgm:cxn modelId="{EEEB7673-B3DC-384E-ADA0-91975DFDBD6F}" type="presParOf" srcId="{E8B32CA5-8CFB-0F4E-BF0C-F241A6C4E346}" destId="{4546A137-2721-A243-8649-1D91106BF74A}" srcOrd="0" destOrd="0" presId="urn:microsoft.com/office/officeart/2008/layout/LinedList"/>
    <dgm:cxn modelId="{8F928396-A083-F443-9D5C-7287A70E4CD8}" type="presParOf" srcId="{E8B32CA5-8CFB-0F4E-BF0C-F241A6C4E346}" destId="{02AADD9F-F6FA-194F-860B-7B9B120C5015}" srcOrd="1" destOrd="0" presId="urn:microsoft.com/office/officeart/2008/layout/LinedList"/>
    <dgm:cxn modelId="{BF0B67F7-9C29-364D-A266-55AFACABE80B}" type="presParOf" srcId="{02AADD9F-F6FA-194F-860B-7B9B120C5015}" destId="{B8F72908-0C1F-0148-B11D-CF09616ED2E6}" srcOrd="0" destOrd="0" presId="urn:microsoft.com/office/officeart/2008/layout/LinedList"/>
    <dgm:cxn modelId="{DC529431-8736-7B4F-B374-8566423F60C7}" type="presParOf" srcId="{02AADD9F-F6FA-194F-860B-7B9B120C5015}" destId="{5CF02CDD-91D5-F641-80A8-06D7124AEA9B}" srcOrd="1" destOrd="0" presId="urn:microsoft.com/office/officeart/2008/layout/LinedList"/>
    <dgm:cxn modelId="{5C4759E5-E7F8-E945-8430-45F664B58D45}" type="presParOf" srcId="{E8B32CA5-8CFB-0F4E-BF0C-F241A6C4E346}" destId="{EE9117B8-B467-4342-A823-56A388250855}" srcOrd="2" destOrd="0" presId="urn:microsoft.com/office/officeart/2008/layout/LinedList"/>
    <dgm:cxn modelId="{A86B1B99-34C8-4846-A966-768E8D291B2F}" type="presParOf" srcId="{E8B32CA5-8CFB-0F4E-BF0C-F241A6C4E346}" destId="{E9272BEE-D4F3-8F4D-816A-6EBCCA3104C1}" srcOrd="3" destOrd="0" presId="urn:microsoft.com/office/officeart/2008/layout/LinedList"/>
    <dgm:cxn modelId="{21A425AA-1E0B-7D4A-B36C-61EF10874A57}" type="presParOf" srcId="{E9272BEE-D4F3-8F4D-816A-6EBCCA3104C1}" destId="{81367519-318C-F045-8982-95BC200A7206}" srcOrd="0" destOrd="0" presId="urn:microsoft.com/office/officeart/2008/layout/LinedList"/>
    <dgm:cxn modelId="{1ECD3716-0EB6-914C-BC5C-6EE76FAAA312}" type="presParOf" srcId="{E9272BEE-D4F3-8F4D-816A-6EBCCA3104C1}" destId="{34A20311-1EAC-2B45-8B10-9F15192745AD}" srcOrd="1" destOrd="0" presId="urn:microsoft.com/office/officeart/2008/layout/LinedList"/>
    <dgm:cxn modelId="{F4B05128-624C-4544-9574-4637FFE2D37B}" type="presParOf" srcId="{E8B32CA5-8CFB-0F4E-BF0C-F241A6C4E346}" destId="{BFAE3314-47BD-AA46-B030-CA1061F8892E}" srcOrd="4" destOrd="0" presId="urn:microsoft.com/office/officeart/2008/layout/LinedList"/>
    <dgm:cxn modelId="{323EA71B-9FD3-794F-8FF5-151E90BAD804}" type="presParOf" srcId="{E8B32CA5-8CFB-0F4E-BF0C-F241A6C4E346}" destId="{657A947F-77BE-8644-91C5-C070D3F797D7}" srcOrd="5" destOrd="0" presId="urn:microsoft.com/office/officeart/2008/layout/LinedList"/>
    <dgm:cxn modelId="{5700EFF6-4173-B742-9D98-734648F972D1}" type="presParOf" srcId="{657A947F-77BE-8644-91C5-C070D3F797D7}" destId="{72A03273-41B3-1346-BFE0-D4A47A157D2B}" srcOrd="0" destOrd="0" presId="urn:microsoft.com/office/officeart/2008/layout/LinedList"/>
    <dgm:cxn modelId="{95180761-9513-AA40-ABD9-8F5927D372B3}" type="presParOf" srcId="{657A947F-77BE-8644-91C5-C070D3F797D7}" destId="{CC5CB957-FD77-BC45-B39B-5E04E7E5C519}" srcOrd="1" destOrd="0" presId="urn:microsoft.com/office/officeart/2008/layout/LinedList"/>
    <dgm:cxn modelId="{0D2C8246-14AA-A247-90EB-2703A73EE333}" type="presParOf" srcId="{E8B32CA5-8CFB-0F4E-BF0C-F241A6C4E346}" destId="{8008A525-D53D-354F-8667-55952DF838F4}" srcOrd="6" destOrd="0" presId="urn:microsoft.com/office/officeart/2008/layout/LinedList"/>
    <dgm:cxn modelId="{1CD0D116-680E-D549-BE06-964623A819B3}" type="presParOf" srcId="{E8B32CA5-8CFB-0F4E-BF0C-F241A6C4E346}" destId="{C790FEB6-C49C-1049-98E4-047E41AAC024}" srcOrd="7" destOrd="0" presId="urn:microsoft.com/office/officeart/2008/layout/LinedList"/>
    <dgm:cxn modelId="{5824438E-59C8-2E45-942C-3810BD97AC06}" type="presParOf" srcId="{C790FEB6-C49C-1049-98E4-047E41AAC024}" destId="{FF8FFBB3-0A55-4A4D-88F7-48BA75D0FA20}" srcOrd="0" destOrd="0" presId="urn:microsoft.com/office/officeart/2008/layout/LinedList"/>
    <dgm:cxn modelId="{D8EF3F6D-EBCE-DE47-A407-3DD4F38C1888}" type="presParOf" srcId="{C790FEB6-C49C-1049-98E4-047E41AAC024}" destId="{D8E8B35B-AD58-BA42-BCF0-7A22CB046523}" srcOrd="1" destOrd="0" presId="urn:microsoft.com/office/officeart/2008/layout/LinedList"/>
    <dgm:cxn modelId="{BEE2752A-2B7F-E54E-9BD3-B1123999D406}" type="presParOf" srcId="{E8B32CA5-8CFB-0F4E-BF0C-F241A6C4E346}" destId="{850FDBF7-296E-6442-AF5D-572B6BF364F3}" srcOrd="8" destOrd="0" presId="urn:microsoft.com/office/officeart/2008/layout/LinedList"/>
    <dgm:cxn modelId="{A4F5FE82-F9BD-C943-8AEB-7B0E05362D78}" type="presParOf" srcId="{E8B32CA5-8CFB-0F4E-BF0C-F241A6C4E346}" destId="{DEF9EEF9-9CA8-DD4B-A0CC-DE6550E08B9F}" srcOrd="9" destOrd="0" presId="urn:microsoft.com/office/officeart/2008/layout/LinedList"/>
    <dgm:cxn modelId="{CF34B93E-1CAA-C749-A728-239CFC2FC802}" type="presParOf" srcId="{DEF9EEF9-9CA8-DD4B-A0CC-DE6550E08B9F}" destId="{F517831E-91AF-394B-A259-605634D5CB74}" srcOrd="0" destOrd="0" presId="urn:microsoft.com/office/officeart/2008/layout/LinedList"/>
    <dgm:cxn modelId="{19CF18DE-8DB4-B14E-8A5C-63189DB368D3}" type="presParOf" srcId="{DEF9EEF9-9CA8-DD4B-A0CC-DE6550E08B9F}" destId="{7A640CB5-AB8D-8147-86E0-C949BBD987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011A91-B0B3-1B45-949B-9A2D57F55B6F}" type="doc">
      <dgm:prSet loTypeId="urn:microsoft.com/office/officeart/2005/8/layout/hierarchy3" loCatId="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E344FA-8D52-3740-B51E-9A057F216A85}">
      <dgm:prSet phldrT="[Text]" custT="1"/>
      <dgm:spPr/>
      <dgm:t>
        <a:bodyPr/>
        <a:lstStyle/>
        <a:p>
          <a:r>
            <a:rPr lang="en-US" sz="4000" dirty="0">
              <a:solidFill>
                <a:schemeClr val="tx1">
                  <a:lumMod val="90000"/>
                  <a:lumOff val="10000"/>
                </a:schemeClr>
              </a:solidFill>
            </a:rPr>
            <a:t>org/repo</a:t>
          </a:r>
        </a:p>
      </dgm:t>
    </dgm:pt>
    <dgm:pt modelId="{BE3B6AD1-ADB3-E740-B0AB-8E4FB07EFAAD}" type="parTrans" cxnId="{9D484BF2-BC38-6C47-9E41-570C75A6A233}">
      <dgm:prSet/>
      <dgm:spPr/>
      <dgm:t>
        <a:bodyPr/>
        <a:lstStyle/>
        <a:p>
          <a:endParaRPr lang="en-US"/>
        </a:p>
      </dgm:t>
    </dgm:pt>
    <dgm:pt modelId="{603B473A-3AE5-5D41-8320-0A3974A9826D}" type="sibTrans" cxnId="{9D484BF2-BC38-6C47-9E41-570C75A6A233}">
      <dgm:prSet/>
      <dgm:spPr/>
      <dgm:t>
        <a:bodyPr/>
        <a:lstStyle/>
        <a:p>
          <a:endParaRPr lang="en-US"/>
        </a:p>
      </dgm:t>
    </dgm:pt>
    <dgm:pt modelId="{22549156-76A4-AB40-B656-8839367188C0}">
      <dgm:prSet custT="1"/>
      <dgm:spPr/>
      <dgm:t>
        <a:bodyPr/>
        <a:lstStyle/>
        <a:p>
          <a:r>
            <a:rPr lang="en-US" sz="4000" dirty="0"/>
            <a:t>global/</a:t>
          </a:r>
        </a:p>
      </dgm:t>
    </dgm:pt>
    <dgm:pt modelId="{FF8F4927-C382-E141-96C0-7C300D9F4809}" type="parTrans" cxnId="{9FB36935-26BA-2B4C-977A-352E54A758B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42812EA-E8B7-B943-84AD-CBEA2AF81FA8}" type="sibTrans" cxnId="{9FB36935-26BA-2B4C-977A-352E54A758B4}">
      <dgm:prSet/>
      <dgm:spPr/>
      <dgm:t>
        <a:bodyPr/>
        <a:lstStyle/>
        <a:p>
          <a:endParaRPr lang="en-US"/>
        </a:p>
      </dgm:t>
    </dgm:pt>
    <dgm:pt modelId="{A260B426-9FBC-A543-9E08-2FA05D221F89}">
      <dgm:prSet custT="1"/>
      <dgm:spPr/>
      <dgm:t>
        <a:bodyPr/>
        <a:lstStyle/>
        <a:p>
          <a:r>
            <a:rPr lang="en-US" sz="4000" dirty="0"/>
            <a:t>region/</a:t>
          </a:r>
        </a:p>
      </dgm:t>
    </dgm:pt>
    <dgm:pt modelId="{DE5FE4AD-93A0-C841-81EB-313DEAC643F5}" type="parTrans" cxnId="{3A4DD79E-96BB-574C-AD84-A02CCAB96AB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7BA3F6D-FD69-D74F-B672-A157A2BBAD19}" type="sibTrans" cxnId="{3A4DD79E-96BB-574C-AD84-A02CCAB96AB2}">
      <dgm:prSet/>
      <dgm:spPr/>
      <dgm:t>
        <a:bodyPr/>
        <a:lstStyle/>
        <a:p>
          <a:endParaRPr lang="en-US"/>
        </a:p>
      </dgm:t>
    </dgm:pt>
    <dgm:pt modelId="{609FBD64-054D-0349-B0EE-E89EE4E936E0}" type="pres">
      <dgm:prSet presAssocID="{55011A91-B0B3-1B45-949B-9A2D57F55B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DFD19D-ADCE-DB4A-9766-E1525233CDFB}" type="pres">
      <dgm:prSet presAssocID="{24E344FA-8D52-3740-B51E-9A057F216A85}" presName="root" presStyleCnt="0"/>
      <dgm:spPr/>
    </dgm:pt>
    <dgm:pt modelId="{03D2C365-FD3F-C84F-A4A8-64AF7B7F38C5}" type="pres">
      <dgm:prSet presAssocID="{24E344FA-8D52-3740-B51E-9A057F216A85}" presName="rootComposite" presStyleCnt="0"/>
      <dgm:spPr/>
    </dgm:pt>
    <dgm:pt modelId="{FF556668-549E-A54A-9E88-2B901B5B05CA}" type="pres">
      <dgm:prSet presAssocID="{24E344FA-8D52-3740-B51E-9A057F216A85}" presName="rootText" presStyleLbl="node1" presStyleIdx="0" presStyleCnt="1"/>
      <dgm:spPr/>
    </dgm:pt>
    <dgm:pt modelId="{1A89C98A-EE3B-6149-BFEA-F5A0BC9F6E0E}" type="pres">
      <dgm:prSet presAssocID="{24E344FA-8D52-3740-B51E-9A057F216A85}" presName="rootConnector" presStyleLbl="node1" presStyleIdx="0" presStyleCnt="1"/>
      <dgm:spPr/>
    </dgm:pt>
    <dgm:pt modelId="{FC3EEF32-D103-6843-82D8-C121A1E215F8}" type="pres">
      <dgm:prSet presAssocID="{24E344FA-8D52-3740-B51E-9A057F216A85}" presName="childShape" presStyleCnt="0"/>
      <dgm:spPr/>
    </dgm:pt>
    <dgm:pt modelId="{97B0C48C-2B4C-F540-A615-4CBB0623E42F}" type="pres">
      <dgm:prSet presAssocID="{FF8F4927-C382-E141-96C0-7C300D9F4809}" presName="Name13" presStyleLbl="parChTrans1D2" presStyleIdx="0" presStyleCnt="2"/>
      <dgm:spPr/>
    </dgm:pt>
    <dgm:pt modelId="{8C232ED8-D72A-3842-8551-588A6A5B08E3}" type="pres">
      <dgm:prSet presAssocID="{22549156-76A4-AB40-B656-8839367188C0}" presName="childText" presStyleLbl="bgAcc1" presStyleIdx="0" presStyleCnt="2">
        <dgm:presLayoutVars>
          <dgm:bulletEnabled val="1"/>
        </dgm:presLayoutVars>
      </dgm:prSet>
      <dgm:spPr/>
    </dgm:pt>
    <dgm:pt modelId="{0B205C71-8498-1946-8C3A-B756CB6126F8}" type="pres">
      <dgm:prSet presAssocID="{DE5FE4AD-93A0-C841-81EB-313DEAC643F5}" presName="Name13" presStyleLbl="parChTrans1D2" presStyleIdx="1" presStyleCnt="2"/>
      <dgm:spPr/>
    </dgm:pt>
    <dgm:pt modelId="{A9E47A01-3B29-F645-96CC-E92AF1B408F8}" type="pres">
      <dgm:prSet presAssocID="{A260B426-9FBC-A543-9E08-2FA05D221F89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57FE6321-FFD7-7942-AF76-EE142E4A563E}" type="presOf" srcId="{24E344FA-8D52-3740-B51E-9A057F216A85}" destId="{1A89C98A-EE3B-6149-BFEA-F5A0BC9F6E0E}" srcOrd="1" destOrd="0" presId="urn:microsoft.com/office/officeart/2005/8/layout/hierarchy3"/>
    <dgm:cxn modelId="{A5E44B34-F4E8-4942-92D8-1C10516D5E5F}" type="presOf" srcId="{DE5FE4AD-93A0-C841-81EB-313DEAC643F5}" destId="{0B205C71-8498-1946-8C3A-B756CB6126F8}" srcOrd="0" destOrd="0" presId="urn:microsoft.com/office/officeart/2005/8/layout/hierarchy3"/>
    <dgm:cxn modelId="{9FB36935-26BA-2B4C-977A-352E54A758B4}" srcId="{24E344FA-8D52-3740-B51E-9A057F216A85}" destId="{22549156-76A4-AB40-B656-8839367188C0}" srcOrd="0" destOrd="0" parTransId="{FF8F4927-C382-E141-96C0-7C300D9F4809}" sibTransId="{442812EA-E8B7-B943-84AD-CBEA2AF81FA8}"/>
    <dgm:cxn modelId="{6F1B8859-7154-744B-90AD-41CE982C412B}" type="presOf" srcId="{24E344FA-8D52-3740-B51E-9A057F216A85}" destId="{FF556668-549E-A54A-9E88-2B901B5B05CA}" srcOrd="0" destOrd="0" presId="urn:microsoft.com/office/officeart/2005/8/layout/hierarchy3"/>
    <dgm:cxn modelId="{06AE1570-0CE7-C849-AE88-94F27D264822}" type="presOf" srcId="{22549156-76A4-AB40-B656-8839367188C0}" destId="{8C232ED8-D72A-3842-8551-588A6A5B08E3}" srcOrd="0" destOrd="0" presId="urn:microsoft.com/office/officeart/2005/8/layout/hierarchy3"/>
    <dgm:cxn modelId="{3A4DD79E-96BB-574C-AD84-A02CCAB96AB2}" srcId="{24E344FA-8D52-3740-B51E-9A057F216A85}" destId="{A260B426-9FBC-A543-9E08-2FA05D221F89}" srcOrd="1" destOrd="0" parTransId="{DE5FE4AD-93A0-C841-81EB-313DEAC643F5}" sibTransId="{A7BA3F6D-FD69-D74F-B672-A157A2BBAD19}"/>
    <dgm:cxn modelId="{B0EEBBB6-4C01-5847-9DBC-3EC160839612}" type="presOf" srcId="{FF8F4927-C382-E141-96C0-7C300D9F4809}" destId="{97B0C48C-2B4C-F540-A615-4CBB0623E42F}" srcOrd="0" destOrd="0" presId="urn:microsoft.com/office/officeart/2005/8/layout/hierarchy3"/>
    <dgm:cxn modelId="{0103B8C7-18B9-594A-8C27-3FB8E3E05C1C}" type="presOf" srcId="{A260B426-9FBC-A543-9E08-2FA05D221F89}" destId="{A9E47A01-3B29-F645-96CC-E92AF1B408F8}" srcOrd="0" destOrd="0" presId="urn:microsoft.com/office/officeart/2005/8/layout/hierarchy3"/>
    <dgm:cxn modelId="{9D484BF2-BC38-6C47-9E41-570C75A6A233}" srcId="{55011A91-B0B3-1B45-949B-9A2D57F55B6F}" destId="{24E344FA-8D52-3740-B51E-9A057F216A85}" srcOrd="0" destOrd="0" parTransId="{BE3B6AD1-ADB3-E740-B0AB-8E4FB07EFAAD}" sibTransId="{603B473A-3AE5-5D41-8320-0A3974A9826D}"/>
    <dgm:cxn modelId="{D7DF50FB-685F-3B4D-B4D1-47607071E819}" type="presOf" srcId="{55011A91-B0B3-1B45-949B-9A2D57F55B6F}" destId="{609FBD64-054D-0349-B0EE-E89EE4E936E0}" srcOrd="0" destOrd="0" presId="urn:microsoft.com/office/officeart/2005/8/layout/hierarchy3"/>
    <dgm:cxn modelId="{42DD6FE7-A6EF-E147-BB32-8B2BF3ABD51A}" type="presParOf" srcId="{609FBD64-054D-0349-B0EE-E89EE4E936E0}" destId="{D5DFD19D-ADCE-DB4A-9766-E1525233CDFB}" srcOrd="0" destOrd="0" presId="urn:microsoft.com/office/officeart/2005/8/layout/hierarchy3"/>
    <dgm:cxn modelId="{7F21EC8F-EB0A-D148-82F1-659EFD300BA5}" type="presParOf" srcId="{D5DFD19D-ADCE-DB4A-9766-E1525233CDFB}" destId="{03D2C365-FD3F-C84F-A4A8-64AF7B7F38C5}" srcOrd="0" destOrd="0" presId="urn:microsoft.com/office/officeart/2005/8/layout/hierarchy3"/>
    <dgm:cxn modelId="{736D8721-94C1-DF45-9CCF-82AEF1145E1B}" type="presParOf" srcId="{03D2C365-FD3F-C84F-A4A8-64AF7B7F38C5}" destId="{FF556668-549E-A54A-9E88-2B901B5B05CA}" srcOrd="0" destOrd="0" presId="urn:microsoft.com/office/officeart/2005/8/layout/hierarchy3"/>
    <dgm:cxn modelId="{20C3E3B5-DA1E-0F43-9C7D-A410CAD84758}" type="presParOf" srcId="{03D2C365-FD3F-C84F-A4A8-64AF7B7F38C5}" destId="{1A89C98A-EE3B-6149-BFEA-F5A0BC9F6E0E}" srcOrd="1" destOrd="0" presId="urn:microsoft.com/office/officeart/2005/8/layout/hierarchy3"/>
    <dgm:cxn modelId="{D7A116D7-4B28-F849-875C-02AFFABC430E}" type="presParOf" srcId="{D5DFD19D-ADCE-DB4A-9766-E1525233CDFB}" destId="{FC3EEF32-D103-6843-82D8-C121A1E215F8}" srcOrd="1" destOrd="0" presId="urn:microsoft.com/office/officeart/2005/8/layout/hierarchy3"/>
    <dgm:cxn modelId="{49F3D2FF-F7C6-FF44-BCA1-42F0E509615B}" type="presParOf" srcId="{FC3EEF32-D103-6843-82D8-C121A1E215F8}" destId="{97B0C48C-2B4C-F540-A615-4CBB0623E42F}" srcOrd="0" destOrd="0" presId="urn:microsoft.com/office/officeart/2005/8/layout/hierarchy3"/>
    <dgm:cxn modelId="{DCF7FFCE-F390-C343-8EE2-EAC84186C4AE}" type="presParOf" srcId="{FC3EEF32-D103-6843-82D8-C121A1E215F8}" destId="{8C232ED8-D72A-3842-8551-588A6A5B08E3}" srcOrd="1" destOrd="0" presId="urn:microsoft.com/office/officeart/2005/8/layout/hierarchy3"/>
    <dgm:cxn modelId="{997F9FDF-F76D-594E-831D-1936B48B038A}" type="presParOf" srcId="{FC3EEF32-D103-6843-82D8-C121A1E215F8}" destId="{0B205C71-8498-1946-8C3A-B756CB6126F8}" srcOrd="2" destOrd="0" presId="urn:microsoft.com/office/officeart/2005/8/layout/hierarchy3"/>
    <dgm:cxn modelId="{FDB70A30-DBD9-5A4E-85E9-8CA1B0C9E09A}" type="presParOf" srcId="{FC3EEF32-D103-6843-82D8-C121A1E215F8}" destId="{A9E47A01-3B29-F645-96CC-E92AF1B408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807E7-A030-47FA-A6D3-377B2932FBA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1615AF-42FD-4668-90D0-34BD429C325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Parameterized templates consisting of the major environment components</a:t>
          </a:r>
        </a:p>
      </dgm:t>
    </dgm:pt>
    <dgm:pt modelId="{F1266954-6CE1-47B1-A242-0C53C5F63A2E}" type="parTrans" cxnId="{015B850D-47B0-4C73-915E-FE73CAB88252}">
      <dgm:prSet/>
      <dgm:spPr/>
      <dgm:t>
        <a:bodyPr/>
        <a:lstStyle/>
        <a:p>
          <a:endParaRPr lang="en-US"/>
        </a:p>
      </dgm:t>
    </dgm:pt>
    <dgm:pt modelId="{02C7A8C5-3F14-488E-99E6-448982118B84}" type="sibTrans" cxnId="{015B850D-47B0-4C73-915E-FE73CAB88252}">
      <dgm:prSet/>
      <dgm:spPr>
        <a:solidFill>
          <a:srgbClr val="1A1F20">
            <a:alpha val="90000"/>
          </a:srgbClr>
        </a:solidFill>
        <a:ln>
          <a:noFill/>
        </a:ln>
      </dgm:spPr>
      <dgm:t>
        <a:bodyPr/>
        <a:lstStyle/>
        <a:p>
          <a:endParaRPr lang="en-US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E589BBF7-CF3A-4B49-B913-1E2DBA5BEC5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Example: Global and Regional modules for a network environment</a:t>
          </a:r>
        </a:p>
      </dgm:t>
    </dgm:pt>
    <dgm:pt modelId="{F49EFCAE-749C-4173-AC0F-5CB5DCBADB33}" type="parTrans" cxnId="{1B091CF2-E6AA-4AED-B71A-305FFC396E99}">
      <dgm:prSet/>
      <dgm:spPr/>
      <dgm:t>
        <a:bodyPr/>
        <a:lstStyle/>
        <a:p>
          <a:endParaRPr lang="en-US"/>
        </a:p>
      </dgm:t>
    </dgm:pt>
    <dgm:pt modelId="{8ABDD25D-A80B-4041-B000-9CDB691E4F96}" type="sibTrans" cxnId="{1B091CF2-E6AA-4AED-B71A-305FFC396E99}">
      <dgm:prSet/>
      <dgm:spPr/>
      <dgm:t>
        <a:bodyPr/>
        <a:lstStyle/>
        <a:p>
          <a:endParaRPr lang="en-US"/>
        </a:p>
      </dgm:t>
    </dgm:pt>
    <dgm:pt modelId="{983275D7-6343-4832-AD48-8F20F88B545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These modules can be in subfolders of the same repository</a:t>
          </a:r>
        </a:p>
      </dgm:t>
    </dgm:pt>
    <dgm:pt modelId="{9CA68710-0C23-4842-8CCB-F61EB038BA12}" type="parTrans" cxnId="{EFC3E0A4-29C1-41CB-8B3F-5B735CA83EFB}">
      <dgm:prSet/>
      <dgm:spPr/>
      <dgm:t>
        <a:bodyPr/>
        <a:lstStyle/>
        <a:p>
          <a:endParaRPr lang="en-US"/>
        </a:p>
      </dgm:t>
    </dgm:pt>
    <dgm:pt modelId="{C4512DD6-44CF-4E15-959A-3B37C5FAE019}" type="sibTrans" cxnId="{EFC3E0A4-29C1-41CB-8B3F-5B735CA83EFB}">
      <dgm:prSet/>
      <dgm:spPr>
        <a:solidFill>
          <a:srgbClr val="1A1F20">
            <a:alpha val="90000"/>
          </a:srgb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BDC0B9F6-BFCD-49DD-BC8F-9C80A474C96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Workspaces provide the proper parameter values to deploy each module to the correct target environment: </a:t>
          </a:r>
        </a:p>
        <a:p>
          <a:r>
            <a:rPr lang="en-US" dirty="0">
              <a:solidFill>
                <a:schemeClr val="tx1"/>
              </a:solidFill>
            </a:rPr>
            <a:t>HUB, DEV, STG, PRD</a:t>
          </a:r>
        </a:p>
      </dgm:t>
    </dgm:pt>
    <dgm:pt modelId="{EEDB40B7-6BE6-4486-82D0-0A7515116848}" type="parTrans" cxnId="{6BD50BD7-743A-4CFA-870B-4E3890ECE6E9}">
      <dgm:prSet/>
      <dgm:spPr/>
      <dgm:t>
        <a:bodyPr/>
        <a:lstStyle/>
        <a:p>
          <a:endParaRPr lang="en-US"/>
        </a:p>
      </dgm:t>
    </dgm:pt>
    <dgm:pt modelId="{3D522DFC-3539-43F8-9A90-B144D867EC79}" type="sibTrans" cxnId="{6BD50BD7-743A-4CFA-870B-4E3890ECE6E9}">
      <dgm:prSet/>
      <dgm:spPr/>
      <dgm:t>
        <a:bodyPr/>
        <a:lstStyle/>
        <a:p>
          <a:endParaRPr lang="en-US"/>
        </a:p>
      </dgm:t>
    </dgm:pt>
    <dgm:pt modelId="{84B9A6D2-6176-544D-BFF5-6A7001550437}" type="pres">
      <dgm:prSet presAssocID="{318807E7-A030-47FA-A6D3-377B2932FBA3}" presName="outerComposite" presStyleCnt="0">
        <dgm:presLayoutVars>
          <dgm:chMax val="5"/>
          <dgm:dir/>
          <dgm:resizeHandles val="exact"/>
        </dgm:presLayoutVars>
      </dgm:prSet>
      <dgm:spPr/>
    </dgm:pt>
    <dgm:pt modelId="{2E641065-F085-A543-9F3B-BF4FC7DB6969}" type="pres">
      <dgm:prSet presAssocID="{318807E7-A030-47FA-A6D3-377B2932FBA3}" presName="dummyMaxCanvas" presStyleCnt="0">
        <dgm:presLayoutVars/>
      </dgm:prSet>
      <dgm:spPr/>
    </dgm:pt>
    <dgm:pt modelId="{158EAD82-8672-2444-AA0B-DC1A842B2696}" type="pres">
      <dgm:prSet presAssocID="{318807E7-A030-47FA-A6D3-377B2932FBA3}" presName="ThreeNodes_1" presStyleLbl="node1" presStyleIdx="0" presStyleCnt="3">
        <dgm:presLayoutVars>
          <dgm:bulletEnabled val="1"/>
        </dgm:presLayoutVars>
      </dgm:prSet>
      <dgm:spPr/>
    </dgm:pt>
    <dgm:pt modelId="{CC52C460-75F4-234E-80C2-BDC8312BDE26}" type="pres">
      <dgm:prSet presAssocID="{318807E7-A030-47FA-A6D3-377B2932FBA3}" presName="ThreeNodes_2" presStyleLbl="node1" presStyleIdx="1" presStyleCnt="3">
        <dgm:presLayoutVars>
          <dgm:bulletEnabled val="1"/>
        </dgm:presLayoutVars>
      </dgm:prSet>
      <dgm:spPr/>
    </dgm:pt>
    <dgm:pt modelId="{254B98FF-570B-DA49-9D52-800C632AADA1}" type="pres">
      <dgm:prSet presAssocID="{318807E7-A030-47FA-A6D3-377B2932FBA3}" presName="ThreeNodes_3" presStyleLbl="node1" presStyleIdx="2" presStyleCnt="3">
        <dgm:presLayoutVars>
          <dgm:bulletEnabled val="1"/>
        </dgm:presLayoutVars>
      </dgm:prSet>
      <dgm:spPr/>
    </dgm:pt>
    <dgm:pt modelId="{EBC34625-A02F-9F43-90B6-E59FCB975B9D}" type="pres">
      <dgm:prSet presAssocID="{318807E7-A030-47FA-A6D3-377B2932FBA3}" presName="ThreeConn_1-2" presStyleLbl="fgAccFollowNode1" presStyleIdx="0" presStyleCnt="2">
        <dgm:presLayoutVars>
          <dgm:bulletEnabled val="1"/>
        </dgm:presLayoutVars>
      </dgm:prSet>
      <dgm:spPr/>
    </dgm:pt>
    <dgm:pt modelId="{C78E948B-A538-004B-9C4A-F769639D8EB8}" type="pres">
      <dgm:prSet presAssocID="{318807E7-A030-47FA-A6D3-377B2932FBA3}" presName="ThreeConn_2-3" presStyleLbl="fgAccFollowNode1" presStyleIdx="1" presStyleCnt="2">
        <dgm:presLayoutVars>
          <dgm:bulletEnabled val="1"/>
        </dgm:presLayoutVars>
      </dgm:prSet>
      <dgm:spPr/>
    </dgm:pt>
    <dgm:pt modelId="{D638EC68-5C27-2643-9208-17E59CA3F5E5}" type="pres">
      <dgm:prSet presAssocID="{318807E7-A030-47FA-A6D3-377B2932FBA3}" presName="ThreeNodes_1_text" presStyleLbl="node1" presStyleIdx="2" presStyleCnt="3">
        <dgm:presLayoutVars>
          <dgm:bulletEnabled val="1"/>
        </dgm:presLayoutVars>
      </dgm:prSet>
      <dgm:spPr/>
    </dgm:pt>
    <dgm:pt modelId="{01B2AE5C-D2D3-AF43-B853-88F86A58F03B}" type="pres">
      <dgm:prSet presAssocID="{318807E7-A030-47FA-A6D3-377B2932FBA3}" presName="ThreeNodes_2_text" presStyleLbl="node1" presStyleIdx="2" presStyleCnt="3">
        <dgm:presLayoutVars>
          <dgm:bulletEnabled val="1"/>
        </dgm:presLayoutVars>
      </dgm:prSet>
      <dgm:spPr/>
    </dgm:pt>
    <dgm:pt modelId="{1326F335-7901-1C4C-986A-72E23E8863CC}" type="pres">
      <dgm:prSet presAssocID="{318807E7-A030-47FA-A6D3-377B2932FBA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15B850D-47B0-4C73-915E-FE73CAB88252}" srcId="{318807E7-A030-47FA-A6D3-377B2932FBA3}" destId="{2B1615AF-42FD-4668-90D0-34BD429C3255}" srcOrd="0" destOrd="0" parTransId="{F1266954-6CE1-47B1-A242-0C53C5F63A2E}" sibTransId="{02C7A8C5-3F14-488E-99E6-448982118B84}"/>
    <dgm:cxn modelId="{71C57746-D9DB-BF4A-9ED5-1484C7D9FBB5}" type="presOf" srcId="{2B1615AF-42FD-4668-90D0-34BD429C3255}" destId="{158EAD82-8672-2444-AA0B-DC1A842B2696}" srcOrd="0" destOrd="0" presId="urn:microsoft.com/office/officeart/2005/8/layout/vProcess5"/>
    <dgm:cxn modelId="{564AF346-9639-604D-B909-5BD7AC45152E}" type="presOf" srcId="{BDC0B9F6-BFCD-49DD-BC8F-9C80A474C96A}" destId="{254B98FF-570B-DA49-9D52-800C632AADA1}" srcOrd="0" destOrd="0" presId="urn:microsoft.com/office/officeart/2005/8/layout/vProcess5"/>
    <dgm:cxn modelId="{E36A1B53-D15F-AD4E-9A31-927036F088BA}" type="presOf" srcId="{318807E7-A030-47FA-A6D3-377B2932FBA3}" destId="{84B9A6D2-6176-544D-BFF5-6A7001550437}" srcOrd="0" destOrd="0" presId="urn:microsoft.com/office/officeart/2005/8/layout/vProcess5"/>
    <dgm:cxn modelId="{BA9CBE61-853D-3B41-B81D-4A8827C15B73}" type="presOf" srcId="{BDC0B9F6-BFCD-49DD-BC8F-9C80A474C96A}" destId="{1326F335-7901-1C4C-986A-72E23E8863CC}" srcOrd="1" destOrd="0" presId="urn:microsoft.com/office/officeart/2005/8/layout/vProcess5"/>
    <dgm:cxn modelId="{186BEF71-1740-7444-89A9-92D6BC75D749}" type="presOf" srcId="{C4512DD6-44CF-4E15-959A-3B37C5FAE019}" destId="{C78E948B-A538-004B-9C4A-F769639D8EB8}" srcOrd="0" destOrd="0" presId="urn:microsoft.com/office/officeart/2005/8/layout/vProcess5"/>
    <dgm:cxn modelId="{CA81A391-4954-8545-AC47-3B755169036D}" type="presOf" srcId="{E589BBF7-CF3A-4B49-B913-1E2DBA5BEC55}" destId="{D638EC68-5C27-2643-9208-17E59CA3F5E5}" srcOrd="1" destOrd="1" presId="urn:microsoft.com/office/officeart/2005/8/layout/vProcess5"/>
    <dgm:cxn modelId="{EFC3E0A4-29C1-41CB-8B3F-5B735CA83EFB}" srcId="{318807E7-A030-47FA-A6D3-377B2932FBA3}" destId="{983275D7-6343-4832-AD48-8F20F88B5452}" srcOrd="1" destOrd="0" parTransId="{9CA68710-0C23-4842-8CCB-F61EB038BA12}" sibTransId="{C4512DD6-44CF-4E15-959A-3B37C5FAE019}"/>
    <dgm:cxn modelId="{E1CEC3BF-EBE4-604C-B6B1-E84A57CF9916}" type="presOf" srcId="{983275D7-6343-4832-AD48-8F20F88B5452}" destId="{01B2AE5C-D2D3-AF43-B853-88F86A58F03B}" srcOrd="1" destOrd="0" presId="urn:microsoft.com/office/officeart/2005/8/layout/vProcess5"/>
    <dgm:cxn modelId="{9D6A60C8-D517-A54E-AEA7-4886BC4B9920}" type="presOf" srcId="{983275D7-6343-4832-AD48-8F20F88B5452}" destId="{CC52C460-75F4-234E-80C2-BDC8312BDE26}" srcOrd="0" destOrd="0" presId="urn:microsoft.com/office/officeart/2005/8/layout/vProcess5"/>
    <dgm:cxn modelId="{4781AACA-ED31-4140-9163-A173D7CA4D5C}" type="presOf" srcId="{2B1615AF-42FD-4668-90D0-34BD429C3255}" destId="{D638EC68-5C27-2643-9208-17E59CA3F5E5}" srcOrd="1" destOrd="0" presId="urn:microsoft.com/office/officeart/2005/8/layout/vProcess5"/>
    <dgm:cxn modelId="{6BD50BD7-743A-4CFA-870B-4E3890ECE6E9}" srcId="{318807E7-A030-47FA-A6D3-377B2932FBA3}" destId="{BDC0B9F6-BFCD-49DD-BC8F-9C80A474C96A}" srcOrd="2" destOrd="0" parTransId="{EEDB40B7-6BE6-4486-82D0-0A7515116848}" sibTransId="{3D522DFC-3539-43F8-9A90-B144D867EC79}"/>
    <dgm:cxn modelId="{23632DE1-741C-734F-9890-B24B58FB3FF1}" type="presOf" srcId="{02C7A8C5-3F14-488E-99E6-448982118B84}" destId="{EBC34625-A02F-9F43-90B6-E59FCB975B9D}" srcOrd="0" destOrd="0" presId="urn:microsoft.com/office/officeart/2005/8/layout/vProcess5"/>
    <dgm:cxn modelId="{1B091CF2-E6AA-4AED-B71A-305FFC396E99}" srcId="{2B1615AF-42FD-4668-90D0-34BD429C3255}" destId="{E589BBF7-CF3A-4B49-B913-1E2DBA5BEC55}" srcOrd="0" destOrd="0" parTransId="{F49EFCAE-749C-4173-AC0F-5CB5DCBADB33}" sibTransId="{8ABDD25D-A80B-4041-B000-9CDB691E4F96}"/>
    <dgm:cxn modelId="{9E0F10FA-535D-9A43-BBF7-A0890C571626}" type="presOf" srcId="{E589BBF7-CF3A-4B49-B913-1E2DBA5BEC55}" destId="{158EAD82-8672-2444-AA0B-DC1A842B2696}" srcOrd="0" destOrd="1" presId="urn:microsoft.com/office/officeart/2005/8/layout/vProcess5"/>
    <dgm:cxn modelId="{97601E39-D240-7744-81A0-A52AAC11D7D2}" type="presParOf" srcId="{84B9A6D2-6176-544D-BFF5-6A7001550437}" destId="{2E641065-F085-A543-9F3B-BF4FC7DB6969}" srcOrd="0" destOrd="0" presId="urn:microsoft.com/office/officeart/2005/8/layout/vProcess5"/>
    <dgm:cxn modelId="{E445CC6A-B26C-7C43-87FF-09C176A62EB7}" type="presParOf" srcId="{84B9A6D2-6176-544D-BFF5-6A7001550437}" destId="{158EAD82-8672-2444-AA0B-DC1A842B2696}" srcOrd="1" destOrd="0" presId="urn:microsoft.com/office/officeart/2005/8/layout/vProcess5"/>
    <dgm:cxn modelId="{9F532E8B-F798-2445-8019-3B3A85F8CA9E}" type="presParOf" srcId="{84B9A6D2-6176-544D-BFF5-6A7001550437}" destId="{CC52C460-75F4-234E-80C2-BDC8312BDE26}" srcOrd="2" destOrd="0" presId="urn:microsoft.com/office/officeart/2005/8/layout/vProcess5"/>
    <dgm:cxn modelId="{9FF5A181-3070-4C4D-B56D-B0ECDE637390}" type="presParOf" srcId="{84B9A6D2-6176-544D-BFF5-6A7001550437}" destId="{254B98FF-570B-DA49-9D52-800C632AADA1}" srcOrd="3" destOrd="0" presId="urn:microsoft.com/office/officeart/2005/8/layout/vProcess5"/>
    <dgm:cxn modelId="{E9F7CE3A-7A5D-524A-BB41-51B68589662E}" type="presParOf" srcId="{84B9A6D2-6176-544D-BFF5-6A7001550437}" destId="{EBC34625-A02F-9F43-90B6-E59FCB975B9D}" srcOrd="4" destOrd="0" presId="urn:microsoft.com/office/officeart/2005/8/layout/vProcess5"/>
    <dgm:cxn modelId="{4ACDA582-06F3-1140-862B-E5B53C717CB1}" type="presParOf" srcId="{84B9A6D2-6176-544D-BFF5-6A7001550437}" destId="{C78E948B-A538-004B-9C4A-F769639D8EB8}" srcOrd="5" destOrd="0" presId="urn:microsoft.com/office/officeart/2005/8/layout/vProcess5"/>
    <dgm:cxn modelId="{B99D85F6-5621-AA42-884C-3244DC1CFB8E}" type="presParOf" srcId="{84B9A6D2-6176-544D-BFF5-6A7001550437}" destId="{D638EC68-5C27-2643-9208-17E59CA3F5E5}" srcOrd="6" destOrd="0" presId="urn:microsoft.com/office/officeart/2005/8/layout/vProcess5"/>
    <dgm:cxn modelId="{FBF5E292-5D41-A747-ABA6-667D03A5EE65}" type="presParOf" srcId="{84B9A6D2-6176-544D-BFF5-6A7001550437}" destId="{01B2AE5C-D2D3-AF43-B853-88F86A58F03B}" srcOrd="7" destOrd="0" presId="urn:microsoft.com/office/officeart/2005/8/layout/vProcess5"/>
    <dgm:cxn modelId="{DD1504D1-33BD-A44F-9180-3B7E96A253A1}" type="presParOf" srcId="{84B9A6D2-6176-544D-BFF5-6A7001550437}" destId="{1326F335-7901-1C4C-986A-72E23E8863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345C6-E65C-1340-A18B-7E99E56F83E8}">
      <dsp:nvSpPr>
        <dsp:cNvPr id="0" name=""/>
        <dsp:cNvSpPr/>
      </dsp:nvSpPr>
      <dsp:spPr>
        <a:xfrm>
          <a:off x="622992" y="0"/>
          <a:ext cx="5418667" cy="5418667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Bootstrap</a:t>
          </a:r>
        </a:p>
      </dsp:txBody>
      <dsp:txXfrm>
        <a:off x="2574796" y="270933"/>
        <a:ext cx="1515059" cy="812800"/>
      </dsp:txXfrm>
    </dsp:sp>
    <dsp:sp modelId="{6DAD4FB3-59C5-DE4C-95CD-4AB0084E6B46}">
      <dsp:nvSpPr>
        <dsp:cNvPr id="0" name=""/>
        <dsp:cNvSpPr/>
      </dsp:nvSpPr>
      <dsp:spPr>
        <a:xfrm>
          <a:off x="1207558" y="1083733"/>
          <a:ext cx="4334933" cy="4334933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Governance</a:t>
          </a:r>
        </a:p>
      </dsp:txBody>
      <dsp:txXfrm>
        <a:off x="2617495" y="1343829"/>
        <a:ext cx="1515059" cy="780288"/>
      </dsp:txXfrm>
    </dsp:sp>
    <dsp:sp modelId="{DC4785D1-7113-C64C-BB41-6E8C9E3D2FDA}">
      <dsp:nvSpPr>
        <dsp:cNvPr id="0" name=""/>
        <dsp:cNvSpPr/>
      </dsp:nvSpPr>
      <dsp:spPr>
        <a:xfrm>
          <a:off x="1749424" y="2167466"/>
          <a:ext cx="3251200" cy="3251200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Network</a:t>
          </a:r>
        </a:p>
      </dsp:txBody>
      <dsp:txXfrm>
        <a:off x="2617495" y="2411306"/>
        <a:ext cx="1515059" cy="731520"/>
      </dsp:txXfrm>
    </dsp:sp>
    <dsp:sp modelId="{83C4FC5A-9960-7842-8647-7E608EEBDA33}">
      <dsp:nvSpPr>
        <dsp:cNvPr id="0" name=""/>
        <dsp:cNvSpPr/>
      </dsp:nvSpPr>
      <dsp:spPr>
        <a:xfrm>
          <a:off x="2260665" y="3237024"/>
          <a:ext cx="2167466" cy="2167466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Apps</a:t>
          </a:r>
        </a:p>
      </dsp:txBody>
      <dsp:txXfrm>
        <a:off x="2578083" y="3778891"/>
        <a:ext cx="1532630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DBB6-76ED-C24E-83A7-38AEE077878F}">
      <dsp:nvSpPr>
        <dsp:cNvPr id="0" name=""/>
        <dsp:cNvSpPr/>
      </dsp:nvSpPr>
      <dsp:spPr>
        <a:xfrm>
          <a:off x="1863650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65007" y="3316465"/>
        <a:ext cx="72669" cy="72669"/>
      </dsp:txXfrm>
    </dsp:sp>
    <dsp:sp modelId="{E7025867-E214-DF4A-855C-BDA650319795}">
      <dsp:nvSpPr>
        <dsp:cNvPr id="0" name=""/>
        <dsp:cNvSpPr/>
      </dsp:nvSpPr>
      <dsp:spPr>
        <a:xfrm>
          <a:off x="1863650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84457" y="2692448"/>
        <a:ext cx="33769" cy="33769"/>
      </dsp:txXfrm>
    </dsp:sp>
    <dsp:sp modelId="{DB8548C2-D1F1-F94D-A91D-926F25688EEE}">
      <dsp:nvSpPr>
        <dsp:cNvPr id="0" name=""/>
        <dsp:cNvSpPr/>
      </dsp:nvSpPr>
      <dsp:spPr>
        <a:xfrm>
          <a:off x="1863650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65007" y="2029532"/>
        <a:ext cx="72669" cy="72669"/>
      </dsp:txXfrm>
    </dsp:sp>
    <dsp:sp modelId="{206C509D-D424-494E-A2DA-7673E52AF1C5}">
      <dsp:nvSpPr>
        <dsp:cNvPr id="0" name=""/>
        <dsp:cNvSpPr/>
      </dsp:nvSpPr>
      <dsp:spPr>
        <a:xfrm rot="16200000">
          <a:off x="-1360456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Environment</a:t>
          </a:r>
        </a:p>
      </dsp:txBody>
      <dsp:txXfrm>
        <a:off x="-1360456" y="2194560"/>
        <a:ext cx="5418667" cy="1029546"/>
      </dsp:txXfrm>
    </dsp:sp>
    <dsp:sp modelId="{9D97D87B-C196-3E41-B4A9-F4D5266CFD36}">
      <dsp:nvSpPr>
        <dsp:cNvPr id="0" name=""/>
        <dsp:cNvSpPr/>
      </dsp:nvSpPr>
      <dsp:spPr>
        <a:xfrm>
          <a:off x="2539033" y="907626"/>
          <a:ext cx="3376913" cy="1029546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App</a:t>
          </a:r>
        </a:p>
      </dsp:txBody>
      <dsp:txXfrm>
        <a:off x="2539033" y="907626"/>
        <a:ext cx="3376913" cy="1029546"/>
      </dsp:txXfrm>
    </dsp:sp>
    <dsp:sp modelId="{4B97AD8E-C96B-D141-BB4B-BD7A229EB8EB}">
      <dsp:nvSpPr>
        <dsp:cNvPr id="0" name=""/>
        <dsp:cNvSpPr/>
      </dsp:nvSpPr>
      <dsp:spPr>
        <a:xfrm>
          <a:off x="2539033" y="2194560"/>
          <a:ext cx="3376913" cy="1029546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Networking</a:t>
          </a:r>
        </a:p>
      </dsp:txBody>
      <dsp:txXfrm>
        <a:off x="2539033" y="2194560"/>
        <a:ext cx="3376913" cy="1029546"/>
      </dsp:txXfrm>
    </dsp:sp>
    <dsp:sp modelId="{190DAFDC-C735-0842-8B32-89344EEA5122}">
      <dsp:nvSpPr>
        <dsp:cNvPr id="0" name=""/>
        <dsp:cNvSpPr/>
      </dsp:nvSpPr>
      <dsp:spPr>
        <a:xfrm>
          <a:off x="2539033" y="3481493"/>
          <a:ext cx="3376913" cy="1029546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Governance</a:t>
          </a:r>
        </a:p>
      </dsp:txBody>
      <dsp:txXfrm>
        <a:off x="2539033" y="3481493"/>
        <a:ext cx="3376913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6A137-2721-A243-8649-1D91106BF74A}">
      <dsp:nvSpPr>
        <dsp:cNvPr id="0" name=""/>
        <dsp:cNvSpPr/>
      </dsp:nvSpPr>
      <dsp:spPr>
        <a:xfrm>
          <a:off x="0" y="608"/>
          <a:ext cx="5160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72908-0C1F-0148-B11D-CF09616ED2E6}">
      <dsp:nvSpPr>
        <dsp:cNvPr id="0" name=""/>
        <dsp:cNvSpPr/>
      </dsp:nvSpPr>
      <dsp:spPr>
        <a:xfrm>
          <a:off x="0" y="608"/>
          <a:ext cx="5160723" cy="9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Modules that build upon each other.</a:t>
          </a:r>
        </a:p>
      </dsp:txBody>
      <dsp:txXfrm>
        <a:off x="0" y="608"/>
        <a:ext cx="5160723" cy="996863"/>
      </dsp:txXfrm>
    </dsp:sp>
    <dsp:sp modelId="{EE9117B8-B467-4342-A823-56A388250855}">
      <dsp:nvSpPr>
        <dsp:cNvPr id="0" name=""/>
        <dsp:cNvSpPr/>
      </dsp:nvSpPr>
      <dsp:spPr>
        <a:xfrm>
          <a:off x="0" y="997471"/>
          <a:ext cx="5160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67519-318C-F045-8982-95BC200A7206}">
      <dsp:nvSpPr>
        <dsp:cNvPr id="0" name=""/>
        <dsp:cNvSpPr/>
      </dsp:nvSpPr>
      <dsp:spPr>
        <a:xfrm>
          <a:off x="0" y="997471"/>
          <a:ext cx="5160723" cy="9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Isolated to enforce security boundaries or reduce blast radius.</a:t>
          </a:r>
        </a:p>
      </dsp:txBody>
      <dsp:txXfrm>
        <a:off x="0" y="997471"/>
        <a:ext cx="5160723" cy="996863"/>
      </dsp:txXfrm>
    </dsp:sp>
    <dsp:sp modelId="{BFAE3314-47BD-AA46-B030-CA1061F8892E}">
      <dsp:nvSpPr>
        <dsp:cNvPr id="0" name=""/>
        <dsp:cNvSpPr/>
      </dsp:nvSpPr>
      <dsp:spPr>
        <a:xfrm>
          <a:off x="0" y="1994335"/>
          <a:ext cx="5160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03273-41B3-1346-BFE0-D4A47A157D2B}">
      <dsp:nvSpPr>
        <dsp:cNvPr id="0" name=""/>
        <dsp:cNvSpPr/>
      </dsp:nvSpPr>
      <dsp:spPr>
        <a:xfrm>
          <a:off x="0" y="1994335"/>
          <a:ext cx="5160723" cy="9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Layers above can read/reference layers below.</a:t>
          </a:r>
        </a:p>
      </dsp:txBody>
      <dsp:txXfrm>
        <a:off x="0" y="1994335"/>
        <a:ext cx="5160723" cy="996863"/>
      </dsp:txXfrm>
    </dsp:sp>
    <dsp:sp modelId="{8008A525-D53D-354F-8667-55952DF838F4}">
      <dsp:nvSpPr>
        <dsp:cNvPr id="0" name=""/>
        <dsp:cNvSpPr/>
      </dsp:nvSpPr>
      <dsp:spPr>
        <a:xfrm>
          <a:off x="0" y="2991198"/>
          <a:ext cx="5160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FFBB3-0A55-4A4D-88F7-48BA75D0FA20}">
      <dsp:nvSpPr>
        <dsp:cNvPr id="0" name=""/>
        <dsp:cNvSpPr/>
      </dsp:nvSpPr>
      <dsp:spPr>
        <a:xfrm>
          <a:off x="0" y="2991198"/>
          <a:ext cx="5160723" cy="9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Requires </a:t>
          </a:r>
          <a:r>
            <a:rPr lang="en-US" sz="2000" b="1" kern="1200" dirty="0"/>
            <a:t>you</a:t>
          </a:r>
          <a:r>
            <a:rPr lang="en-US" sz="2000" kern="1200" dirty="0"/>
            <a:t> to deploy in the right order— tooling can’t infer dependencies across layers.</a:t>
          </a:r>
        </a:p>
      </dsp:txBody>
      <dsp:txXfrm>
        <a:off x="0" y="2991198"/>
        <a:ext cx="5160723" cy="996863"/>
      </dsp:txXfrm>
    </dsp:sp>
    <dsp:sp modelId="{850FDBF7-296E-6442-AF5D-572B6BF364F3}">
      <dsp:nvSpPr>
        <dsp:cNvPr id="0" name=""/>
        <dsp:cNvSpPr/>
      </dsp:nvSpPr>
      <dsp:spPr>
        <a:xfrm>
          <a:off x="0" y="3988062"/>
          <a:ext cx="5160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7831E-91AF-394B-A259-605634D5CB74}">
      <dsp:nvSpPr>
        <dsp:cNvPr id="0" name=""/>
        <dsp:cNvSpPr/>
      </dsp:nvSpPr>
      <dsp:spPr>
        <a:xfrm>
          <a:off x="0" y="3988062"/>
          <a:ext cx="5160723" cy="99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Can be useful for resolving race conditions during apply.</a:t>
          </a:r>
        </a:p>
      </dsp:txBody>
      <dsp:txXfrm>
        <a:off x="0" y="3988062"/>
        <a:ext cx="5160723" cy="996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56668-549E-A54A-9E88-2B901B5B05CA}">
      <dsp:nvSpPr>
        <dsp:cNvPr id="0" name=""/>
        <dsp:cNvSpPr/>
      </dsp:nvSpPr>
      <dsp:spPr>
        <a:xfrm>
          <a:off x="596651" y="1894"/>
          <a:ext cx="3094216" cy="1547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>
                  <a:lumMod val="90000"/>
                  <a:lumOff val="10000"/>
                </a:schemeClr>
              </a:solidFill>
            </a:rPr>
            <a:t>org/repo</a:t>
          </a:r>
        </a:p>
      </dsp:txBody>
      <dsp:txXfrm>
        <a:off x="641964" y="47207"/>
        <a:ext cx="3003590" cy="1456482"/>
      </dsp:txXfrm>
    </dsp:sp>
    <dsp:sp modelId="{97B0C48C-2B4C-F540-A615-4CBB0623E42F}">
      <dsp:nvSpPr>
        <dsp:cNvPr id="0" name=""/>
        <dsp:cNvSpPr/>
      </dsp:nvSpPr>
      <dsp:spPr>
        <a:xfrm>
          <a:off x="906073" y="1549002"/>
          <a:ext cx="309421" cy="116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331"/>
              </a:lnTo>
              <a:lnTo>
                <a:pt x="309421" y="11603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32ED8-D72A-3842-8551-588A6A5B08E3}">
      <dsp:nvSpPr>
        <dsp:cNvPr id="0" name=""/>
        <dsp:cNvSpPr/>
      </dsp:nvSpPr>
      <dsp:spPr>
        <a:xfrm>
          <a:off x="1215495" y="1935779"/>
          <a:ext cx="2475372" cy="154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global/</a:t>
          </a:r>
        </a:p>
      </dsp:txBody>
      <dsp:txXfrm>
        <a:off x="1260808" y="1981092"/>
        <a:ext cx="2384746" cy="1456482"/>
      </dsp:txXfrm>
    </dsp:sp>
    <dsp:sp modelId="{0B205C71-8498-1946-8C3A-B756CB6126F8}">
      <dsp:nvSpPr>
        <dsp:cNvPr id="0" name=""/>
        <dsp:cNvSpPr/>
      </dsp:nvSpPr>
      <dsp:spPr>
        <a:xfrm>
          <a:off x="906073" y="1549002"/>
          <a:ext cx="309421" cy="309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216"/>
              </a:lnTo>
              <a:lnTo>
                <a:pt x="309421" y="309421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47A01-3B29-F645-96CC-E92AF1B408F8}">
      <dsp:nvSpPr>
        <dsp:cNvPr id="0" name=""/>
        <dsp:cNvSpPr/>
      </dsp:nvSpPr>
      <dsp:spPr>
        <a:xfrm>
          <a:off x="1215495" y="3869664"/>
          <a:ext cx="2475372" cy="154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region/</a:t>
          </a:r>
        </a:p>
      </dsp:txBody>
      <dsp:txXfrm>
        <a:off x="1260808" y="3914977"/>
        <a:ext cx="2384746" cy="1456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EAD82-8672-2444-AA0B-DC1A842B2696}">
      <dsp:nvSpPr>
        <dsp:cNvPr id="0" name=""/>
        <dsp:cNvSpPr/>
      </dsp:nvSpPr>
      <dsp:spPr>
        <a:xfrm>
          <a:off x="0" y="0"/>
          <a:ext cx="6440566" cy="1234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Parameterized templates consisting of the major environment components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Example: Global and Regional modules for a network environment</a:t>
          </a:r>
        </a:p>
      </dsp:txBody>
      <dsp:txXfrm>
        <a:off x="36156" y="36156"/>
        <a:ext cx="5108508" cy="1162128"/>
      </dsp:txXfrm>
    </dsp:sp>
    <dsp:sp modelId="{CC52C460-75F4-234E-80C2-BDC8312BDE26}">
      <dsp:nvSpPr>
        <dsp:cNvPr id="0" name=""/>
        <dsp:cNvSpPr/>
      </dsp:nvSpPr>
      <dsp:spPr>
        <a:xfrm>
          <a:off x="568285" y="1440179"/>
          <a:ext cx="6440566" cy="1234440"/>
        </a:xfrm>
        <a:prstGeom prst="roundRect">
          <a:avLst>
            <a:gd name="adj" fmla="val 10000"/>
          </a:avLst>
        </a:prstGeom>
        <a:solidFill>
          <a:schemeClr val="accent2">
            <a:hueOff val="-4165472"/>
            <a:satOff val="0"/>
            <a:lumOff val="-1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These modules can be in subfolders of the same repository</a:t>
          </a:r>
        </a:p>
      </dsp:txBody>
      <dsp:txXfrm>
        <a:off x="604441" y="1476335"/>
        <a:ext cx="4997583" cy="1162128"/>
      </dsp:txXfrm>
    </dsp:sp>
    <dsp:sp modelId="{254B98FF-570B-DA49-9D52-800C632AADA1}">
      <dsp:nvSpPr>
        <dsp:cNvPr id="0" name=""/>
        <dsp:cNvSpPr/>
      </dsp:nvSpPr>
      <dsp:spPr>
        <a:xfrm>
          <a:off x="1136570" y="2880359"/>
          <a:ext cx="6440566" cy="1234440"/>
        </a:xfrm>
        <a:prstGeom prst="roundRect">
          <a:avLst>
            <a:gd name="adj" fmla="val 10000"/>
          </a:avLst>
        </a:prstGeom>
        <a:solidFill>
          <a:schemeClr val="accent2">
            <a:hueOff val="-8330945"/>
            <a:satOff val="0"/>
            <a:lumOff val="-2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The Workspaces provide the proper parameter values to deploy each module to the correct target environment: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HUB, DEV, STG, PRD</a:t>
          </a:r>
        </a:p>
      </dsp:txBody>
      <dsp:txXfrm>
        <a:off x="1172726" y="2916515"/>
        <a:ext cx="4997583" cy="1162128"/>
      </dsp:txXfrm>
    </dsp:sp>
    <dsp:sp modelId="{EBC34625-A02F-9F43-90B6-E59FCB975B9D}">
      <dsp:nvSpPr>
        <dsp:cNvPr id="0" name=""/>
        <dsp:cNvSpPr/>
      </dsp:nvSpPr>
      <dsp:spPr>
        <a:xfrm>
          <a:off x="5638180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rgbClr val="1A1F2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5818717" y="936117"/>
        <a:ext cx="441312" cy="603795"/>
      </dsp:txXfrm>
    </dsp:sp>
    <dsp:sp modelId="{C78E948B-A538-004B-9C4A-F769639D8EB8}">
      <dsp:nvSpPr>
        <dsp:cNvPr id="0" name=""/>
        <dsp:cNvSpPr/>
      </dsp:nvSpPr>
      <dsp:spPr>
        <a:xfrm>
          <a:off x="6206465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rgbClr val="1A1F2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387002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E5E28-6D4B-4810-A079-D751FE23C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E4E85-A2D1-4428-85A8-B371B6AEA3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BDA5-FBCC-43E1-957B-02AF36889AD5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09AED-0ECA-4AC2-81B5-8768A3F958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9531E-4E81-41B9-97A8-8F57DA33F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1FA5-E9CF-49C4-A86E-63E2406CD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8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CDF0-0D54-4AFE-B409-D6358A9BB9A1}" type="datetimeFigureOut">
              <a:rPr lang="en-US" smtClean="0"/>
              <a:t>12/5/23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24C93-78CA-4AF0-9E77-825D60ABA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1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TF</a:t>
            </a:r>
          </a:p>
          <a:p>
            <a:pPr algn="l"/>
            <a:r>
              <a:rPr lang="en-US" dirty="0"/>
              <a:t>Provision and manage all the infrastructures used for the solution (even itself!)</a:t>
            </a:r>
          </a:p>
          <a:p>
            <a:pPr algn="l"/>
            <a:r>
              <a:rPr lang="en-US" dirty="0"/>
              <a:t>Terraform Organization</a:t>
            </a:r>
          </a:p>
          <a:p>
            <a:pPr algn="l"/>
            <a:r>
              <a:rPr lang="en-US" dirty="0"/>
              <a:t>OAUTH &amp; SSH keys for connections to GitHub</a:t>
            </a:r>
          </a:p>
          <a:p>
            <a:pPr algn="l"/>
            <a:r>
              <a:rPr lang="en-US" dirty="0"/>
              <a:t>Create and manage Service Principals &amp; “client secrets” for Azure &amp; Azure AD</a:t>
            </a:r>
          </a:p>
          <a:p>
            <a:pPr algn="l"/>
            <a:r>
              <a:rPr lang="en-US" dirty="0"/>
              <a:t>Workspaces to manage deployments pieces of our “Azure Cake” to manage the layers of deployments</a:t>
            </a:r>
          </a:p>
          <a:p>
            <a:pPr algn="l"/>
            <a:r>
              <a:rPr lang="en-US" dirty="0"/>
              <a:t>Variable Sets to manage variables (environment &amp; terraform)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Az</a:t>
            </a:r>
          </a:p>
          <a:p>
            <a:r>
              <a:rPr lang="en-US" dirty="0"/>
              <a:t>Cloud platform for deployments and identity management</a:t>
            </a:r>
          </a:p>
          <a:p>
            <a:r>
              <a:rPr lang="en-US" dirty="0"/>
              <a:t>Management Needs: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Application stack deployments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6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9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4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4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5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1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&lt;resource-type&gt;-&lt;workload&gt;-&lt;env&gt;-&lt;region&gt;-&lt;program&gt;-&lt;instance&gt;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3D202-F17D-684B-9BCB-3EC7EABF07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7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24C93-78CA-4AF0-9E77-825D60ABA46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7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33F49038-0E42-4036-AC59-56DA6111A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A6DD48-02C9-4053-9E54-E163DE2B86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604" y="987677"/>
            <a:ext cx="2914791" cy="568384"/>
          </a:xfrm>
          <a:prstGeom prst="rect">
            <a:avLst/>
          </a:prstGeom>
        </p:spPr>
      </p:pic>
      <p:pic>
        <p:nvPicPr>
          <p:cNvPr id="5" name="Picture 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C513DCA-E58C-9C45-B32E-82009750F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" r="985" b="985"/>
          <a:stretch/>
        </p:blipFill>
        <p:spPr>
          <a:xfrm>
            <a:off x="0" y="2137429"/>
            <a:ext cx="12192000" cy="4720571"/>
          </a:xfrm>
          <a:prstGeom prst="rect">
            <a:avLst/>
          </a:prstGeom>
          <a:ln>
            <a:noFill/>
          </a:ln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640F2CC-9059-48A0-9001-4A98E91FA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4045" b="5592"/>
          <a:stretch/>
        </p:blipFill>
        <p:spPr>
          <a:xfrm>
            <a:off x="7297943" y="1482617"/>
            <a:ext cx="4894058" cy="5375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50C5A-670C-489B-BA6F-B90AFAA7C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7813" y="3415452"/>
            <a:ext cx="9144000" cy="109661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5A796-2042-41B2-9FD4-19A60450B7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87813" y="4843830"/>
            <a:ext cx="9144000" cy="53155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Presentation’s Sub-Title 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AF0BE8-B7E9-4580-AD39-7E0A9438C29F}"/>
              </a:ext>
            </a:extLst>
          </p:cNvPr>
          <p:cNvCxnSpPr>
            <a:cxnSpLocks/>
          </p:cNvCxnSpPr>
          <p:nvPr userDrawn="1"/>
        </p:nvCxnSpPr>
        <p:spPr>
          <a:xfrm>
            <a:off x="4162612" y="4677948"/>
            <a:ext cx="38667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7921BB8E-60B9-4147-97D7-321D4FA1D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094" t="32894" r="35086" b="18903"/>
          <a:stretch/>
        </p:blipFill>
        <p:spPr>
          <a:xfrm flipH="1">
            <a:off x="0" y="0"/>
            <a:ext cx="4059836" cy="51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BC2BE161-631E-4594-9F73-F78B92592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864" r="985" b="5495"/>
          <a:stretch/>
        </p:blipFill>
        <p:spPr>
          <a:xfrm rot="16200000">
            <a:off x="7543387" y="1758056"/>
            <a:ext cx="6406672" cy="2890555"/>
          </a:xfrm>
          <a:prstGeom prst="rect">
            <a:avLst/>
          </a:prstGeom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F24866D-AD2E-6A40-9AAA-D346CA1E2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480" t="25341" r="30141" b="35938"/>
          <a:stretch/>
        </p:blipFill>
        <p:spPr>
          <a:xfrm>
            <a:off x="7293730" y="0"/>
            <a:ext cx="4898270" cy="4961744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0B85E78-DB0C-624D-A1DD-E823FEB77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1167" y="3106507"/>
            <a:ext cx="4743133" cy="2837093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651E50C-3A96-6F47-8944-71B576AB3A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01167" y="0"/>
            <a:ext cx="4743133" cy="2837093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DEF6FD-79A6-4946-BAF5-3DEF2ED0C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F95531-24FC-483F-BC97-88925148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177C813-FC33-4479-979B-03E9E2836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1828800"/>
            <a:ext cx="5662228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456A26-A6D9-4F73-A61C-B9987D3C0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5657466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F619692-788F-4F65-924F-AEF2B8DC60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3" y="914400"/>
            <a:ext cx="565746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248204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88D1A8E-25FD-493D-967A-0BEF46D69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A2681E-5816-419E-A794-09273045D42A}"/>
              </a:ext>
            </a:extLst>
          </p:cNvPr>
          <p:cNvSpPr/>
          <p:nvPr userDrawn="1"/>
        </p:nvSpPr>
        <p:spPr>
          <a:xfrm>
            <a:off x="647699" y="4328159"/>
            <a:ext cx="5224045" cy="2082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E05AC7-9508-4DC8-BD96-C9016D8BA0BE}"/>
              </a:ext>
            </a:extLst>
          </p:cNvPr>
          <p:cNvSpPr/>
          <p:nvPr userDrawn="1"/>
        </p:nvSpPr>
        <p:spPr>
          <a:xfrm>
            <a:off x="6320254" y="4328159"/>
            <a:ext cx="5224045" cy="2082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651E50C-3A96-6F47-8944-71B576AB3A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699" y="1828800"/>
            <a:ext cx="5224045" cy="2499359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DEF6FD-79A6-4946-BAF5-3DEF2ED0C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F95531-24FC-483F-BC97-88925148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FE27A9DB-EA94-4991-A181-C62DFA5023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0254" y="1828800"/>
            <a:ext cx="5224045" cy="2499359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429A3D6-5185-4B41-AC10-DCB317497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349" y="5006482"/>
            <a:ext cx="4464090" cy="9371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35ECFEC-116E-4F96-8983-97D81444D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349" y="4503846"/>
            <a:ext cx="4464090" cy="374847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2F56DA3-A221-4EF1-AF4F-42125740DA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134" y="5006482"/>
            <a:ext cx="4464090" cy="9371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3FA8CBA-5F30-4931-BA89-736501D3D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6134" y="4503846"/>
            <a:ext cx="4464090" cy="374847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58C255-DD7F-488C-B5CF-0DDE8DF5D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8796338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ED617D-4A5B-4A52-AF08-AFBFD257A9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463" y="914400"/>
            <a:ext cx="8796338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43382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DEF6FD-79A6-4946-BAF5-3DEF2ED0C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F95531-24FC-483F-BC97-88925148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" name="Picture 30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E8866BD0-67AF-4993-BCB5-82B17759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18724" r="669" b="14646"/>
          <a:stretch/>
        </p:blipFill>
        <p:spPr>
          <a:xfrm flipH="1">
            <a:off x="0" y="0"/>
            <a:ext cx="12192000" cy="3196354"/>
          </a:xfrm>
          <a:prstGeom prst="rect">
            <a:avLst/>
          </a:prstGeom>
          <a:ln>
            <a:noFill/>
          </a:ln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D2297BE-EBB7-4BB7-9ED4-E8F9FB1DC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480" t="25341" r="30141" b="35938"/>
          <a:stretch/>
        </p:blipFill>
        <p:spPr>
          <a:xfrm>
            <a:off x="7293730" y="0"/>
            <a:ext cx="4898270" cy="4961744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651E50C-3A96-6F47-8944-71B576AB3A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" y="1828799"/>
            <a:ext cx="3390555" cy="249467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FE27A9DB-EA94-4991-A181-C62DFA5023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00723" y="1828799"/>
            <a:ext cx="3390555" cy="249467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CD62879-0C83-4F08-9CA6-71D3C7E9C0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53745" y="1828799"/>
            <a:ext cx="3390555" cy="2494671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F9029B3-8ACB-4DA6-8B38-84F0BF72C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701" y="5006482"/>
            <a:ext cx="3401786" cy="93711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3E96DD9-23FE-4274-871B-8090D2AFC0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1" y="4503846"/>
            <a:ext cx="3401786" cy="374847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/>
            </a:lvl1pPr>
          </a:lstStyle>
          <a:p>
            <a:pPr lvl="0"/>
            <a:r>
              <a:rPr lang="en-US" dirty="0"/>
              <a:t>A Sub-Title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D13D5C4-6C9E-4D1D-96DD-B8EF2FDF6C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4814" y="5006482"/>
            <a:ext cx="3401786" cy="93711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9F3355B-5E31-43C0-9781-30094D500D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4814" y="4503846"/>
            <a:ext cx="3401786" cy="374847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/>
            </a:lvl1pPr>
          </a:lstStyle>
          <a:p>
            <a:pPr lvl="0"/>
            <a:r>
              <a:rPr lang="en-US" dirty="0"/>
              <a:t>A Sub-Title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3A7A526-1EE6-43D1-964C-AAB9394FA1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42514" y="5006482"/>
            <a:ext cx="3401786" cy="93711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F63AA15-9684-451F-9ED1-3BD417A4E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42514" y="4503846"/>
            <a:ext cx="3401786" cy="374847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/>
            </a:lvl1pPr>
          </a:lstStyle>
          <a:p>
            <a:pPr lvl="0"/>
            <a:r>
              <a:rPr lang="en-US" dirty="0"/>
              <a:t>A Sub-Title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0A90BC-982F-4519-B154-AD2CD92D4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87076" cy="56832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Slide’s Title Goes Over Here</a:t>
            </a:r>
          </a:p>
        </p:txBody>
      </p:sp>
    </p:spTree>
    <p:extLst>
      <p:ext uri="{BB962C8B-B14F-4D97-AF65-F5344CB8AC3E}">
        <p14:creationId xmlns:p14="http://schemas.microsoft.com/office/powerpoint/2010/main" val="324806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8B09657-D9FB-4E5C-9645-121FAA31326A}"/>
              </a:ext>
            </a:extLst>
          </p:cNvPr>
          <p:cNvSpPr/>
          <p:nvPr userDrawn="1"/>
        </p:nvSpPr>
        <p:spPr>
          <a:xfrm>
            <a:off x="647700" y="-1"/>
            <a:ext cx="5226008" cy="59577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C56583B-76EA-44AE-95A8-668E181D10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12192000" cy="6409809"/>
          </a:xfrm>
          <a:custGeom>
            <a:avLst/>
            <a:gdLst>
              <a:gd name="connsiteX0" fmla="*/ 0 w 12192000"/>
              <a:gd name="connsiteY0" fmla="*/ 0 h 6400800"/>
              <a:gd name="connsiteX1" fmla="*/ 647700 w 12192000"/>
              <a:gd name="connsiteY1" fmla="*/ 0 h 6400800"/>
              <a:gd name="connsiteX2" fmla="*/ 647700 w 12192000"/>
              <a:gd name="connsiteY2" fmla="*/ 5943600 h 6400800"/>
              <a:gd name="connsiteX3" fmla="*/ 5873708 w 12192000"/>
              <a:gd name="connsiteY3" fmla="*/ 5943600 h 6400800"/>
              <a:gd name="connsiteX4" fmla="*/ 5873708 w 12192000"/>
              <a:gd name="connsiteY4" fmla="*/ 0 h 6400800"/>
              <a:gd name="connsiteX5" fmla="*/ 12192000 w 12192000"/>
              <a:gd name="connsiteY5" fmla="*/ 0 h 6400800"/>
              <a:gd name="connsiteX6" fmla="*/ 12192000 w 12192000"/>
              <a:gd name="connsiteY6" fmla="*/ 6400800 h 6400800"/>
              <a:gd name="connsiteX7" fmla="*/ 0 w 12192000"/>
              <a:gd name="connsiteY7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400800">
                <a:moveTo>
                  <a:pt x="0" y="0"/>
                </a:moveTo>
                <a:lnTo>
                  <a:pt x="647700" y="0"/>
                </a:lnTo>
                <a:lnTo>
                  <a:pt x="647700" y="5943600"/>
                </a:lnTo>
                <a:lnTo>
                  <a:pt x="5873708" y="5943600"/>
                </a:lnTo>
                <a:lnTo>
                  <a:pt x="5873708" y="0"/>
                </a:lnTo>
                <a:lnTo>
                  <a:pt x="12192000" y="0"/>
                </a:lnTo>
                <a:lnTo>
                  <a:pt x="12192000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BDF45-5062-4444-A0CE-24D3BCBA6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2856" y="342901"/>
            <a:ext cx="4375696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Slide’s Title Goes Over Here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A850CEE-42D7-4707-A519-9FBC8C99AA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5658" y="1743608"/>
            <a:ext cx="41530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6331D-5354-4A7C-9EC2-033B108280AA}"/>
              </a:ext>
            </a:extLst>
          </p:cNvPr>
          <p:cNvSpPr/>
          <p:nvPr userDrawn="1"/>
        </p:nvSpPr>
        <p:spPr>
          <a:xfrm>
            <a:off x="0" y="6406677"/>
            <a:ext cx="12192000" cy="451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4F01D59-6C30-4226-B14E-B737AE57B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33" t="23765" r="11354" b="68041"/>
          <a:stretch/>
        </p:blipFill>
        <p:spPr>
          <a:xfrm>
            <a:off x="0" y="6406676"/>
            <a:ext cx="12192000" cy="4513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B043E5E-0670-4523-A908-3938CB4AEFEA}"/>
              </a:ext>
            </a:extLst>
          </p:cNvPr>
          <p:cNvSpPr/>
          <p:nvPr userDrawn="1"/>
        </p:nvSpPr>
        <p:spPr>
          <a:xfrm>
            <a:off x="0" y="6406676"/>
            <a:ext cx="12192000" cy="451324"/>
          </a:xfrm>
          <a:prstGeom prst="rect">
            <a:avLst/>
          </a:prstGeom>
          <a:solidFill>
            <a:srgbClr val="1A1F2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E8BC563-36D7-4A05-A3DB-31528E1D2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D89ADE0-A4E7-4747-A6D6-E52BA0D15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D408207-C679-496F-9D9C-25687350D2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942" y="6532189"/>
            <a:ext cx="1196516" cy="20029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E2985AF-13E8-4EBD-BAC6-316E6716F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8416" y="2495580"/>
            <a:ext cx="4384577" cy="3155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E05D589-E10B-4F14-9157-4C269D0437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8416" y="1924997"/>
            <a:ext cx="4384577" cy="374847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Your Sub-Title Can Go Over Here</a:t>
            </a:r>
          </a:p>
        </p:txBody>
      </p:sp>
    </p:spTree>
    <p:extLst>
      <p:ext uri="{BB962C8B-B14F-4D97-AF65-F5344CB8AC3E}">
        <p14:creationId xmlns:p14="http://schemas.microsoft.com/office/powerpoint/2010/main" val="242103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9E84C258-CB22-470E-BF65-3E139A7F9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2471" r="21098" b="232"/>
          <a:stretch/>
        </p:blipFill>
        <p:spPr>
          <a:xfrm rot="16200000">
            <a:off x="-155337" y="155336"/>
            <a:ext cx="6406676" cy="6096000"/>
          </a:xfrm>
          <a:prstGeom prst="rect">
            <a:avLst/>
          </a:prstGeom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43E1403-ED19-4843-83E3-6F94D1F94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230" t="32901" r="35095" b="21225"/>
          <a:stretch/>
        </p:blipFill>
        <p:spPr>
          <a:xfrm flipH="1">
            <a:off x="0" y="-1"/>
            <a:ext cx="4052982" cy="4950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442" y="1240972"/>
            <a:ext cx="4882243" cy="14169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2D1D-B2E6-44B4-9BB7-BCB414853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99" y="2887396"/>
            <a:ext cx="4882243" cy="25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CB9ED4-67AA-44B3-9E9C-78992A1B3C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79096" y="551543"/>
            <a:ext cx="4865204" cy="539205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s-419" dirty="0" err="1"/>
              <a:t>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6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9E84C258-CB22-470E-BF65-3E139A7F9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r="21098" b="237"/>
          <a:stretch/>
        </p:blipFill>
        <p:spPr>
          <a:xfrm rot="16200000">
            <a:off x="5940662" y="155336"/>
            <a:ext cx="6406676" cy="6096000"/>
          </a:xfrm>
          <a:prstGeom prst="rect">
            <a:avLst/>
          </a:prstGeom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43E1403-ED19-4843-83E3-6F94D1F94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230" t="32901" r="35095" b="21225"/>
          <a:stretch/>
        </p:blipFill>
        <p:spPr>
          <a:xfrm flipH="1">
            <a:off x="6103374" y="-1"/>
            <a:ext cx="4052982" cy="4950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442" y="1240972"/>
            <a:ext cx="4882243" cy="14169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2D1D-B2E6-44B4-9BB7-BCB414853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699" y="2887396"/>
            <a:ext cx="4882243" cy="25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37AE9F95-348A-46A4-8804-F5238271C18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551543"/>
            <a:ext cx="4865204" cy="539205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s-419" dirty="0" err="1"/>
              <a:t>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170FCB-C409-40AE-9083-1E13A59FBF4B}"/>
              </a:ext>
            </a:extLst>
          </p:cNvPr>
          <p:cNvSpPr/>
          <p:nvPr userDrawn="1"/>
        </p:nvSpPr>
        <p:spPr>
          <a:xfrm>
            <a:off x="0" y="3549689"/>
            <a:ext cx="12192000" cy="2856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2D1D-B2E6-44B4-9BB7-BCB414853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5458002"/>
            <a:ext cx="10896599" cy="48559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Type your copy in this box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CB9ED4-67AA-44B3-9E9C-78992A1B3C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1" y="1828798"/>
            <a:ext cx="10896600" cy="3430421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s-419" dirty="0" err="1"/>
              <a:t>Add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27F9C3-833D-48B0-9886-4EDD6675B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87076" cy="5683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037E592-62B7-42C6-A411-39B6B64FCA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462" y="914400"/>
            <a:ext cx="1088707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78022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16BFE6-CBF0-47DC-BCD2-44B6F6611F53}"/>
              </a:ext>
            </a:extLst>
          </p:cNvPr>
          <p:cNvSpPr/>
          <p:nvPr userDrawn="1"/>
        </p:nvSpPr>
        <p:spPr>
          <a:xfrm>
            <a:off x="9374966" y="2976060"/>
            <a:ext cx="2817034" cy="3430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70FCB-C409-40AE-9083-1E13A59FBF4B}"/>
              </a:ext>
            </a:extLst>
          </p:cNvPr>
          <p:cNvSpPr/>
          <p:nvPr userDrawn="1"/>
        </p:nvSpPr>
        <p:spPr>
          <a:xfrm>
            <a:off x="0" y="2976060"/>
            <a:ext cx="2817034" cy="34304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2D1D-B2E6-44B4-9BB7-BCB414853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828800"/>
            <a:ext cx="5128355" cy="4855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 Sub-Title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CB9ED4-67AA-44B3-9E9C-78992A1B3C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1" y="2513179"/>
            <a:ext cx="5130483" cy="3430421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s-419" dirty="0" err="1"/>
              <a:t>Add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BFB12E77-174E-4451-910B-D894995A68F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13817" y="2513179"/>
            <a:ext cx="5130483" cy="3430421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s-419" dirty="0" err="1"/>
              <a:t>Add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3817582-F2F3-4888-B918-6449ED2A2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945" y="1828800"/>
            <a:ext cx="5128355" cy="4855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 Sub-Title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058BC6-A5DD-4A51-95A0-E83B94D8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87076" cy="5683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1475132-00ED-4C79-84ED-CC21D0EC41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462" y="914400"/>
            <a:ext cx="1088707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143102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Media - 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CB9ED4-67AA-44B3-9E9C-78992A1B3C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83155" y="342900"/>
            <a:ext cx="6461145" cy="266155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s-419" dirty="0" err="1"/>
              <a:t>Add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AFAA8-A656-4815-93F5-D80A95CE5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65125"/>
            <a:ext cx="4094685" cy="1196975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C79136A-9508-494C-8F21-F33A9EEA0D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083155" y="3282043"/>
            <a:ext cx="6461145" cy="266155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s-419" dirty="0" err="1"/>
              <a:t>Add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6FAD771-7725-4F85-BAE0-79432CC29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1" y="1828801"/>
            <a:ext cx="408332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69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90537F4-1A0D-4368-83C8-C75C2524B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65125"/>
            <a:ext cx="5508881" cy="549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and Last 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DE8CFF-35AF-4F26-BE9E-9C01C2E5C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914401"/>
            <a:ext cx="5508881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Position Within The Company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4A51C-FD7F-47E9-8E67-47F43C2B59DC}"/>
              </a:ext>
            </a:extLst>
          </p:cNvPr>
          <p:cNvSpPr/>
          <p:nvPr userDrawn="1"/>
        </p:nvSpPr>
        <p:spPr>
          <a:xfrm>
            <a:off x="0" y="4572000"/>
            <a:ext cx="12192000" cy="1834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A2436-64DA-4838-9E56-473E203998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6033" y="342900"/>
            <a:ext cx="4598268" cy="56007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9940990-F99B-4063-AA81-269062B85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828800"/>
            <a:ext cx="5494915" cy="2396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00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673E9E-2DD5-446F-8A51-F8B9C75B514B}"/>
              </a:ext>
            </a:extLst>
          </p:cNvPr>
          <p:cNvSpPr/>
          <p:nvPr userDrawn="1"/>
        </p:nvSpPr>
        <p:spPr>
          <a:xfrm>
            <a:off x="0" y="4069976"/>
            <a:ext cx="12192000" cy="278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23E3F-4C8D-4F48-8F99-5C8D909DB035}"/>
              </a:ext>
            </a:extLst>
          </p:cNvPr>
          <p:cNvSpPr/>
          <p:nvPr/>
        </p:nvSpPr>
        <p:spPr>
          <a:xfrm>
            <a:off x="651434" y="0"/>
            <a:ext cx="5450541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AF0BE8-B7E9-4580-AD39-7E0A9438C29F}"/>
              </a:ext>
            </a:extLst>
          </p:cNvPr>
          <p:cNvCxnSpPr>
            <a:cxnSpLocks/>
          </p:cNvCxnSpPr>
          <p:nvPr/>
        </p:nvCxnSpPr>
        <p:spPr>
          <a:xfrm>
            <a:off x="1485153" y="5199529"/>
            <a:ext cx="38040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A62EA68-D2C8-4403-8BC4-6A22B21D53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0756" y="309563"/>
            <a:ext cx="2377094" cy="2600325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0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A552B2-63C6-4733-BA7D-BEBA0CF76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769" y="309563"/>
            <a:ext cx="2111175" cy="411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50C5A-670C-489B-BA6F-B90AFAA7C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7813" y="1476188"/>
            <a:ext cx="3937874" cy="3439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Transition’s Title Goes Here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BF5DB33-DB03-464A-B627-9630482B5A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87813" y="5432612"/>
            <a:ext cx="3937874" cy="6495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Transition’s Sub-Title Goes Over Here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3BA4AF4A-78E7-4051-9342-AA088A815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4720" r="38611" b="21640"/>
          <a:stretch/>
        </p:blipFill>
        <p:spPr>
          <a:xfrm>
            <a:off x="5302047" y="4077929"/>
            <a:ext cx="6889954" cy="278007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7C6E8014-D431-42A0-9FCC-95725030C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230" t="32901" r="35095" b="21225"/>
          <a:stretch/>
        </p:blipFill>
        <p:spPr>
          <a:xfrm flipH="1">
            <a:off x="0" y="-1"/>
            <a:ext cx="4052982" cy="49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7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90537F4-1A0D-4368-83C8-C75C2524B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65125"/>
            <a:ext cx="5508881" cy="549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and Last 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DE8CFF-35AF-4F26-BE9E-9C01C2E5C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914401"/>
            <a:ext cx="5508881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Position Within The Company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4A51C-FD7F-47E9-8E67-47F43C2B59DC}"/>
              </a:ext>
            </a:extLst>
          </p:cNvPr>
          <p:cNvSpPr/>
          <p:nvPr userDrawn="1"/>
        </p:nvSpPr>
        <p:spPr>
          <a:xfrm>
            <a:off x="0" y="4572000"/>
            <a:ext cx="12192000" cy="1834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A2436-64DA-4838-9E56-473E203998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6033" y="342900"/>
            <a:ext cx="4598268" cy="56007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9940990-F99B-4063-AA81-269062B85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828800"/>
            <a:ext cx="5494915" cy="2396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55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90537F4-1A0D-4368-83C8-C75C2524B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65125"/>
            <a:ext cx="5508881" cy="549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and Last 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DE8CFF-35AF-4F26-BE9E-9C01C2E5C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914401"/>
            <a:ext cx="5508881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Position Within The Company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4A51C-FD7F-47E9-8E67-47F43C2B59DC}"/>
              </a:ext>
            </a:extLst>
          </p:cNvPr>
          <p:cNvSpPr/>
          <p:nvPr userDrawn="1"/>
        </p:nvSpPr>
        <p:spPr>
          <a:xfrm>
            <a:off x="0" y="4572000"/>
            <a:ext cx="12192000" cy="1834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A2436-64DA-4838-9E56-473E203998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6033" y="342900"/>
            <a:ext cx="4598268" cy="56007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9940990-F99B-4063-AA81-269062B85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828800"/>
            <a:ext cx="5494915" cy="2396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116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90537F4-1A0D-4368-83C8-C75C2524B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65125"/>
            <a:ext cx="5508881" cy="549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and Last 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DE8CFF-35AF-4F26-BE9E-9C01C2E5C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914401"/>
            <a:ext cx="5508881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Position Within The Company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4A51C-FD7F-47E9-8E67-47F43C2B59DC}"/>
              </a:ext>
            </a:extLst>
          </p:cNvPr>
          <p:cNvSpPr/>
          <p:nvPr userDrawn="1"/>
        </p:nvSpPr>
        <p:spPr>
          <a:xfrm>
            <a:off x="0" y="4572000"/>
            <a:ext cx="12192000" cy="1834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A2436-64DA-4838-9E56-473E203998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6033" y="342900"/>
            <a:ext cx="4598268" cy="56007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9940990-F99B-4063-AA81-269062B85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828800"/>
            <a:ext cx="5494915" cy="2396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32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90537F4-1A0D-4368-83C8-C75C2524B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A2436-64DA-4838-9E56-473E203998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700" y="1828800"/>
            <a:ext cx="2101417" cy="2103049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1CCC28-9750-4E81-BD2F-AC5A067ABA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700" y="4574839"/>
            <a:ext cx="2112539" cy="1368761"/>
          </a:xfrm>
        </p:spPr>
        <p:txBody>
          <a:bodyPr/>
          <a:lstStyle>
            <a:lvl1pPr marL="0" indent="0" algn="l">
              <a:buNone/>
              <a:defRPr sz="1100"/>
            </a:lvl1pPr>
            <a:lvl2pPr marL="457200" indent="0" algn="l">
              <a:buNone/>
              <a:defRPr sz="105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DE8CFF-35AF-4F26-BE9E-9C01C2E5C5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4072204"/>
            <a:ext cx="2112539" cy="37484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3396870-290E-4DB5-921A-C8814822E6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79428" y="1828800"/>
            <a:ext cx="2101417" cy="2103049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5051877-CA28-4B2A-90EB-D46CC182D8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11156" y="1828800"/>
            <a:ext cx="2101417" cy="2103049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55BF87D-8B74-47DD-836E-432A13F072C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42883" y="1828800"/>
            <a:ext cx="2101417" cy="2103049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89EB0BB-F7A4-4CFA-90FF-29A494B6EC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72644" y="4574839"/>
            <a:ext cx="2112539" cy="1368761"/>
          </a:xfrm>
        </p:spPr>
        <p:txBody>
          <a:bodyPr/>
          <a:lstStyle>
            <a:lvl1pPr marL="0" indent="0" algn="l">
              <a:buNone/>
              <a:defRPr sz="1100"/>
            </a:lvl1pPr>
            <a:lvl2pPr marL="457200" indent="0" algn="l">
              <a:buNone/>
              <a:defRPr sz="105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5A87C28-EC12-41F9-AB2F-019E6466B4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2644" y="4072204"/>
            <a:ext cx="2112539" cy="37484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9CFC437-B25D-4DF9-8EB3-0E6205EA36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97588" y="4574839"/>
            <a:ext cx="2112539" cy="1368761"/>
          </a:xfrm>
        </p:spPr>
        <p:txBody>
          <a:bodyPr/>
          <a:lstStyle>
            <a:lvl1pPr marL="0" indent="0" algn="l">
              <a:buNone/>
              <a:defRPr sz="1100"/>
            </a:lvl1pPr>
            <a:lvl2pPr marL="457200" indent="0" algn="l">
              <a:buNone/>
              <a:defRPr sz="105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CDD697-8FFD-4229-A9BE-438F225587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7588" y="4072204"/>
            <a:ext cx="2112539" cy="37484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8560D77-F22C-4AC9-B231-F2FA13CD3C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431761" y="4574839"/>
            <a:ext cx="2112539" cy="1368761"/>
          </a:xfrm>
        </p:spPr>
        <p:txBody>
          <a:bodyPr/>
          <a:lstStyle>
            <a:lvl1pPr marL="0" indent="0" algn="l">
              <a:buNone/>
              <a:defRPr sz="1100"/>
            </a:lvl1pPr>
            <a:lvl2pPr marL="457200" indent="0" algn="l">
              <a:buNone/>
              <a:defRPr sz="105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284111F-1444-4027-91EB-C8248DDA89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1761" y="4072204"/>
            <a:ext cx="2112539" cy="37484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94B91-EBC8-4EB5-B120-5D627A6C6724}"/>
              </a:ext>
            </a:extLst>
          </p:cNvPr>
          <p:cNvSpPr/>
          <p:nvPr userDrawn="1"/>
        </p:nvSpPr>
        <p:spPr>
          <a:xfrm>
            <a:off x="2300199" y="1754965"/>
            <a:ext cx="590668" cy="590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25482E-DBEC-4A8E-8AB0-E24629BFF7E0}"/>
              </a:ext>
            </a:extLst>
          </p:cNvPr>
          <p:cNvSpPr/>
          <p:nvPr userDrawn="1"/>
        </p:nvSpPr>
        <p:spPr>
          <a:xfrm>
            <a:off x="5215677" y="1754965"/>
            <a:ext cx="590668" cy="590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E4828A-79F6-461F-8A06-D938894CBF13}"/>
              </a:ext>
            </a:extLst>
          </p:cNvPr>
          <p:cNvSpPr/>
          <p:nvPr userDrawn="1"/>
        </p:nvSpPr>
        <p:spPr>
          <a:xfrm>
            <a:off x="8131155" y="1754965"/>
            <a:ext cx="590668" cy="5906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B09BE-02DC-40BF-881D-60342EB3DA70}"/>
              </a:ext>
            </a:extLst>
          </p:cNvPr>
          <p:cNvSpPr/>
          <p:nvPr userDrawn="1"/>
        </p:nvSpPr>
        <p:spPr>
          <a:xfrm>
            <a:off x="11046633" y="1754965"/>
            <a:ext cx="590668" cy="5906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4D72A89-9820-49BE-98E2-326B298E7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8796338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07ED980-8182-4A5E-9C74-6CD9C5136C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463" y="914400"/>
            <a:ext cx="8796338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68693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F5BF60-4B06-4124-95FD-9E09C63EADE2}"/>
              </a:ext>
            </a:extLst>
          </p:cNvPr>
          <p:cNvSpPr/>
          <p:nvPr userDrawn="1"/>
        </p:nvSpPr>
        <p:spPr>
          <a:xfrm>
            <a:off x="6821083" y="0"/>
            <a:ext cx="4723217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0F7605-B32E-4FE4-A129-2B47C6617F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7150"/>
          </a:xfrm>
          <a:custGeom>
            <a:avLst/>
            <a:gdLst>
              <a:gd name="connsiteX0" fmla="*/ 0 w 12192000"/>
              <a:gd name="connsiteY0" fmla="*/ 0 h 6407150"/>
              <a:gd name="connsiteX1" fmla="*/ 6821083 w 12192000"/>
              <a:gd name="connsiteY1" fmla="*/ 0 h 6407150"/>
              <a:gd name="connsiteX2" fmla="*/ 6821083 w 12192000"/>
              <a:gd name="connsiteY2" fmla="*/ 5943600 h 6407150"/>
              <a:gd name="connsiteX3" fmla="*/ 11544300 w 12192000"/>
              <a:gd name="connsiteY3" fmla="*/ 5943600 h 6407150"/>
              <a:gd name="connsiteX4" fmla="*/ 11544300 w 12192000"/>
              <a:gd name="connsiteY4" fmla="*/ 0 h 6407150"/>
              <a:gd name="connsiteX5" fmla="*/ 12192000 w 12192000"/>
              <a:gd name="connsiteY5" fmla="*/ 0 h 6407150"/>
              <a:gd name="connsiteX6" fmla="*/ 12192000 w 12192000"/>
              <a:gd name="connsiteY6" fmla="*/ 6407150 h 6407150"/>
              <a:gd name="connsiteX7" fmla="*/ 0 w 12192000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407150">
                <a:moveTo>
                  <a:pt x="0" y="0"/>
                </a:moveTo>
                <a:lnTo>
                  <a:pt x="6821083" y="0"/>
                </a:lnTo>
                <a:lnTo>
                  <a:pt x="6821083" y="5943600"/>
                </a:lnTo>
                <a:lnTo>
                  <a:pt x="11544300" y="5943600"/>
                </a:lnTo>
                <a:lnTo>
                  <a:pt x="11544300" y="0"/>
                </a:lnTo>
                <a:lnTo>
                  <a:pt x="12192000" y="0"/>
                </a:lnTo>
                <a:lnTo>
                  <a:pt x="12192000" y="6407150"/>
                </a:lnTo>
                <a:lnTo>
                  <a:pt x="0" y="64071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442" y="0"/>
            <a:ext cx="4711858" cy="5943600"/>
          </a:xfrm>
          <a:noFill/>
        </p:spPr>
        <p:txBody>
          <a:bodyPr lIns="457200" tIns="274320" rIns="457200" bIns="2743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C5FA54-ED5F-4FA6-A375-FDD6633B20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3598" y="4992688"/>
            <a:ext cx="3918127" cy="352425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220071-3DC0-44E8-9AF2-F11DEA86FB82}"/>
              </a:ext>
            </a:extLst>
          </p:cNvPr>
          <p:cNvSpPr/>
          <p:nvPr userDrawn="1"/>
        </p:nvSpPr>
        <p:spPr>
          <a:xfrm>
            <a:off x="7292516" y="342900"/>
            <a:ext cx="607674" cy="506662"/>
          </a:xfrm>
          <a:custGeom>
            <a:avLst/>
            <a:gdLst/>
            <a:ahLst/>
            <a:cxnLst/>
            <a:rect l="l" t="t" r="r" b="b"/>
            <a:pathLst>
              <a:path w="72275" h="60261">
                <a:moveTo>
                  <a:pt x="72275" y="0"/>
                </a:moveTo>
                <a:lnTo>
                  <a:pt x="72275" y="10841"/>
                </a:lnTo>
                <a:cubicBezTo>
                  <a:pt x="68368" y="11948"/>
                  <a:pt x="65585" y="14194"/>
                  <a:pt x="63924" y="17580"/>
                </a:cubicBezTo>
                <a:cubicBezTo>
                  <a:pt x="62264" y="20966"/>
                  <a:pt x="61434" y="24514"/>
                  <a:pt x="61434" y="28226"/>
                </a:cubicBezTo>
                <a:lnTo>
                  <a:pt x="61434" y="31351"/>
                </a:lnTo>
                <a:lnTo>
                  <a:pt x="72275" y="31351"/>
                </a:lnTo>
                <a:lnTo>
                  <a:pt x="72275" y="60261"/>
                </a:lnTo>
                <a:lnTo>
                  <a:pt x="43365" y="60261"/>
                </a:lnTo>
                <a:lnTo>
                  <a:pt x="43365" y="38383"/>
                </a:lnTo>
                <a:cubicBezTo>
                  <a:pt x="43365" y="29919"/>
                  <a:pt x="44277" y="23407"/>
                  <a:pt x="46100" y="18850"/>
                </a:cubicBezTo>
                <a:cubicBezTo>
                  <a:pt x="47923" y="14292"/>
                  <a:pt x="51130" y="10157"/>
                  <a:pt x="55720" y="6446"/>
                </a:cubicBezTo>
                <a:cubicBezTo>
                  <a:pt x="60310" y="2734"/>
                  <a:pt x="65829" y="586"/>
                  <a:pt x="72275" y="0"/>
                </a:cubicBezTo>
                <a:close/>
                <a:moveTo>
                  <a:pt x="28910" y="0"/>
                </a:moveTo>
                <a:lnTo>
                  <a:pt x="28910" y="10841"/>
                </a:lnTo>
                <a:cubicBezTo>
                  <a:pt x="25003" y="11948"/>
                  <a:pt x="22220" y="14194"/>
                  <a:pt x="20559" y="17580"/>
                </a:cubicBezTo>
                <a:cubicBezTo>
                  <a:pt x="18899" y="20966"/>
                  <a:pt x="18069" y="24514"/>
                  <a:pt x="18069" y="28226"/>
                </a:cubicBezTo>
                <a:lnTo>
                  <a:pt x="18069" y="31351"/>
                </a:lnTo>
                <a:lnTo>
                  <a:pt x="28910" y="31351"/>
                </a:lnTo>
                <a:lnTo>
                  <a:pt x="28910" y="60261"/>
                </a:lnTo>
                <a:lnTo>
                  <a:pt x="0" y="60261"/>
                </a:lnTo>
                <a:lnTo>
                  <a:pt x="0" y="38383"/>
                </a:lnTo>
                <a:cubicBezTo>
                  <a:pt x="0" y="29919"/>
                  <a:pt x="912" y="23407"/>
                  <a:pt x="2735" y="18850"/>
                </a:cubicBezTo>
                <a:cubicBezTo>
                  <a:pt x="4558" y="14292"/>
                  <a:pt x="7765" y="10157"/>
                  <a:pt x="12355" y="6446"/>
                </a:cubicBezTo>
                <a:cubicBezTo>
                  <a:pt x="16946" y="2734"/>
                  <a:pt x="22464" y="586"/>
                  <a:pt x="289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36413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734371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137E60-69CD-47D3-BD4E-53701E0DFC19}"/>
              </a:ext>
            </a:extLst>
          </p:cNvPr>
          <p:cNvSpPr/>
          <p:nvPr userDrawn="1"/>
        </p:nvSpPr>
        <p:spPr>
          <a:xfrm>
            <a:off x="4992282" y="755374"/>
            <a:ext cx="6552018" cy="4838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82ABD1D-60BF-49C2-9F68-028F76B630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00" y="0"/>
            <a:ext cx="4816475" cy="5943600"/>
          </a:xfrm>
          <a:custGeom>
            <a:avLst/>
            <a:gdLst>
              <a:gd name="connsiteX0" fmla="*/ 0 w 4816475"/>
              <a:gd name="connsiteY0" fmla="*/ 0 h 5943600"/>
              <a:gd name="connsiteX1" fmla="*/ 4816475 w 4816475"/>
              <a:gd name="connsiteY1" fmla="*/ 0 h 5943600"/>
              <a:gd name="connsiteX2" fmla="*/ 4816475 w 4816475"/>
              <a:gd name="connsiteY2" fmla="*/ 755374 h 5943600"/>
              <a:gd name="connsiteX3" fmla="*/ 4344582 w 4816475"/>
              <a:gd name="connsiteY3" fmla="*/ 755374 h 5943600"/>
              <a:gd name="connsiteX4" fmla="*/ 4344582 w 4816475"/>
              <a:gd name="connsiteY4" fmla="*/ 921500 h 5943600"/>
              <a:gd name="connsiteX5" fmla="*/ 4344582 w 4816475"/>
              <a:gd name="connsiteY5" fmla="*/ 5582952 h 5943600"/>
              <a:gd name="connsiteX6" fmla="*/ 4344582 w 4816475"/>
              <a:gd name="connsiteY6" fmla="*/ 5594312 h 5943600"/>
              <a:gd name="connsiteX7" fmla="*/ 4816475 w 4816475"/>
              <a:gd name="connsiteY7" fmla="*/ 5594312 h 5943600"/>
              <a:gd name="connsiteX8" fmla="*/ 4816475 w 4816475"/>
              <a:gd name="connsiteY8" fmla="*/ 5943600 h 5943600"/>
              <a:gd name="connsiteX9" fmla="*/ 0 w 4816475"/>
              <a:gd name="connsiteY9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6475" h="5943600">
                <a:moveTo>
                  <a:pt x="0" y="0"/>
                </a:moveTo>
                <a:lnTo>
                  <a:pt x="4816475" y="0"/>
                </a:lnTo>
                <a:lnTo>
                  <a:pt x="4816475" y="755374"/>
                </a:lnTo>
                <a:lnTo>
                  <a:pt x="4344582" y="755374"/>
                </a:lnTo>
                <a:lnTo>
                  <a:pt x="4344582" y="921500"/>
                </a:lnTo>
                <a:lnTo>
                  <a:pt x="4344582" y="5582952"/>
                </a:lnTo>
                <a:lnTo>
                  <a:pt x="4344582" y="5594312"/>
                </a:lnTo>
                <a:lnTo>
                  <a:pt x="4816475" y="5594312"/>
                </a:lnTo>
                <a:lnTo>
                  <a:pt x="4816475" y="5943600"/>
                </a:lnTo>
                <a:lnTo>
                  <a:pt x="0" y="594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D611D0-E861-4BB4-AF24-A404E1DD7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5041" y="1562100"/>
            <a:ext cx="5548875" cy="3078054"/>
          </a:xfrm>
          <a:noFill/>
        </p:spPr>
        <p:txBody>
          <a:bodyPr lIns="0" tIns="274320" rIns="457200" bIns="27432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C5FA54-ED5F-4FA6-A375-FDD6633B20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5041" y="4767647"/>
            <a:ext cx="5554554" cy="352425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872444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BF89D67-6428-4FF4-9D90-6F9F65A13F2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47700" y="1828801"/>
            <a:ext cx="10896600" cy="41148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6837CCE-1CE3-4C5E-843A-431D37676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91838" cy="568324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4D20DB8-58ED-49BD-B2BC-89E83CE2F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1088707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141049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0843243-2B7D-432B-8740-145A410425B3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47700" y="2441575"/>
            <a:ext cx="5543550" cy="350202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6C0A54-5118-40F3-9AA5-78E2976423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45275" y="2447925"/>
            <a:ext cx="4899025" cy="8969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9C7A840-ED42-4459-9444-1A3FED91A8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5275" y="3747294"/>
            <a:ext cx="4899025" cy="8969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96791C4-9BC4-4421-8C01-E73F18770D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45275" y="5046662"/>
            <a:ext cx="4899025" cy="8969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812D48C7-408B-43F6-878C-98EE4A798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91838" cy="568324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B041AA0-87B5-46D0-960F-B00320DC1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10887076" cy="6477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169031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CB9D9C-3A43-4651-8691-1A94BF9C400A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47700" y="1828800"/>
            <a:ext cx="3418824" cy="251034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167A5698-CF49-4BA5-9434-47CB94834359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386588" y="1828800"/>
            <a:ext cx="3418824" cy="251034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72FD1F3D-62B4-49DA-8C93-718BE2D55D96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125476" y="1828800"/>
            <a:ext cx="3418824" cy="251034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DD87D91-7EE6-4276-ACD9-A278048D80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701" y="5006482"/>
            <a:ext cx="3401786" cy="93711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4DB3039-4342-4B76-A74B-D34F4860F6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701" y="4503846"/>
            <a:ext cx="3401786" cy="374847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931B3E7-20CD-4BAD-AF8B-418EB63662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4814" y="5006482"/>
            <a:ext cx="3401786" cy="93711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69E3A2E-50A2-42CE-999F-021E2FA2AB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4814" y="4503846"/>
            <a:ext cx="3401786" cy="374847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5E0511F-8110-4C48-95BE-B683759B08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2514" y="5006482"/>
            <a:ext cx="3401786" cy="93711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978FE31-720A-49A0-BAFE-2A60542A2D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2514" y="4503846"/>
            <a:ext cx="3401786" cy="374847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F4BF3CC2-B20D-40EE-82C9-9A85CB379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91838" cy="568324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2213205-13B9-4301-83B2-0B1825E26B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10887076" cy="6477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80865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0843243-2B7D-432B-8740-145A410425B3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321274" y="2441575"/>
            <a:ext cx="3549453" cy="350202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FD2989E-7AD6-47AF-9DF6-588353403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91838" cy="568324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3F7D8B-C644-4297-AF68-52415175B6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1088707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91193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673E9E-2DD5-446F-8A51-F8B9C75B514B}"/>
              </a:ext>
            </a:extLst>
          </p:cNvPr>
          <p:cNvSpPr/>
          <p:nvPr userDrawn="1"/>
        </p:nvSpPr>
        <p:spPr>
          <a:xfrm>
            <a:off x="0" y="4069976"/>
            <a:ext cx="12192000" cy="278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23E3F-4C8D-4F48-8F99-5C8D909DB035}"/>
              </a:ext>
            </a:extLst>
          </p:cNvPr>
          <p:cNvSpPr/>
          <p:nvPr/>
        </p:nvSpPr>
        <p:spPr>
          <a:xfrm>
            <a:off x="651434" y="0"/>
            <a:ext cx="5450541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5A796-2042-41B2-9FD4-19A60450B7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87813" y="5432612"/>
            <a:ext cx="3937874" cy="6495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Transition’s Sub-Title Goes Over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AF0BE8-B7E9-4580-AD39-7E0A9438C29F}"/>
              </a:ext>
            </a:extLst>
          </p:cNvPr>
          <p:cNvCxnSpPr>
            <a:cxnSpLocks/>
          </p:cNvCxnSpPr>
          <p:nvPr/>
        </p:nvCxnSpPr>
        <p:spPr>
          <a:xfrm>
            <a:off x="1485153" y="5199529"/>
            <a:ext cx="38040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79">
            <a:extLst>
              <a:ext uri="{FF2B5EF4-FFF2-40B4-BE49-F238E27FC236}">
                <a16:creationId xmlns:a16="http://schemas.microsoft.com/office/drawing/2014/main" id="{E8A0FB13-98B4-4F52-92E3-48FAD7819F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0756" y="309563"/>
            <a:ext cx="2377094" cy="2600325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0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50C5A-670C-489B-BA6F-B90AFAA7C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7812" y="1476188"/>
            <a:ext cx="3921249" cy="3439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Transition’s Title Goes Here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D682B29-9625-4218-9FCA-D7BB9F337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720" r="38611" b="21640"/>
          <a:stretch/>
        </p:blipFill>
        <p:spPr>
          <a:xfrm>
            <a:off x="5302047" y="4077929"/>
            <a:ext cx="6889954" cy="278007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A7E6B9F6-3DB8-4392-ADBE-2AC02BC1B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230" t="32901" r="35095" b="21225"/>
          <a:stretch/>
        </p:blipFill>
        <p:spPr>
          <a:xfrm flipH="1">
            <a:off x="0" y="-1"/>
            <a:ext cx="4052982" cy="4950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255C1B-DEA9-47F2-BD47-67501A43EC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769" y="309563"/>
            <a:ext cx="2111175" cy="4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4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2C59D99-1058-4C68-A2EC-C86B0CAE88CA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47700" y="1828800"/>
            <a:ext cx="108966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09FD611-BA69-4C67-9CCA-524222D76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91838" cy="568324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9D9FDED-D231-4289-8A82-A1A0529B15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1088707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120769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51361-B27C-4A3E-B28D-8674A2BF66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699" y="1828801"/>
            <a:ext cx="527411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EBD8E35-FCB2-428C-ADCA-EB13B94725C0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113038" y="342900"/>
            <a:ext cx="5431261" cy="560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B1EB60-932B-42C8-80EB-BB6B7FA7A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5269353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54A8DBA-F36D-48ED-9CA5-ACC5B9BA84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463" y="914400"/>
            <a:ext cx="5269353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2656533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FFF8A608-D8D8-4415-BC0F-586D7F45E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864" r="21098" b="985"/>
          <a:stretch/>
        </p:blipFill>
        <p:spPr>
          <a:xfrm rot="16200000">
            <a:off x="6542642" y="757316"/>
            <a:ext cx="6406676" cy="4892040"/>
          </a:xfrm>
          <a:prstGeom prst="rect">
            <a:avLst/>
          </a:prstGeom>
          <a:ln>
            <a:noFill/>
          </a:ln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8E99873-666C-4AE0-9DBF-67872B095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480" t="25341" r="30141" b="35938"/>
          <a:stretch/>
        </p:blipFill>
        <p:spPr>
          <a:xfrm>
            <a:off x="7293730" y="0"/>
            <a:ext cx="4898270" cy="4961744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E0CE34-E7E7-420C-8004-031C084CC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1916" y="2504660"/>
            <a:ext cx="4568896" cy="2799995"/>
          </a:xfrm>
          <a:custGeom>
            <a:avLst/>
            <a:gdLst>
              <a:gd name="connsiteX0" fmla="*/ 0 w 4743133"/>
              <a:gd name="connsiteY0" fmla="*/ 0 h 4598348"/>
              <a:gd name="connsiteX1" fmla="*/ 4743133 w 4743133"/>
              <a:gd name="connsiteY1" fmla="*/ 0 h 4598348"/>
              <a:gd name="connsiteX2" fmla="*/ 4743133 w 4743133"/>
              <a:gd name="connsiteY2" fmla="*/ 4598348 h 4598348"/>
              <a:gd name="connsiteX3" fmla="*/ 0 w 4743133"/>
              <a:gd name="connsiteY3" fmla="*/ 4598348 h 459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133" h="4598348">
                <a:moveTo>
                  <a:pt x="0" y="0"/>
                </a:moveTo>
                <a:lnTo>
                  <a:pt x="4743133" y="0"/>
                </a:lnTo>
                <a:lnTo>
                  <a:pt x="4743133" y="4598348"/>
                </a:lnTo>
                <a:lnTo>
                  <a:pt x="0" y="459834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FCE23-8BCE-479C-ABA1-34910643E6BD}"/>
              </a:ext>
            </a:extLst>
          </p:cNvPr>
          <p:cNvSpPr/>
          <p:nvPr userDrawn="1"/>
        </p:nvSpPr>
        <p:spPr>
          <a:xfrm>
            <a:off x="0" y="6406677"/>
            <a:ext cx="12192000" cy="451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70D77D7-1556-4506-964C-D95947B18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33" t="23765" r="11354" b="68041"/>
          <a:stretch/>
        </p:blipFill>
        <p:spPr>
          <a:xfrm>
            <a:off x="0" y="6406676"/>
            <a:ext cx="12192000" cy="4513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CBF680-8BB4-48B4-93D1-2D2524A3CA9D}"/>
              </a:ext>
            </a:extLst>
          </p:cNvPr>
          <p:cNvSpPr/>
          <p:nvPr userDrawn="1"/>
        </p:nvSpPr>
        <p:spPr>
          <a:xfrm>
            <a:off x="0" y="6406676"/>
            <a:ext cx="12192000" cy="451324"/>
          </a:xfrm>
          <a:prstGeom prst="rect">
            <a:avLst/>
          </a:prstGeom>
          <a:solidFill>
            <a:srgbClr val="1A1F2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AD896C4-6F59-498E-8241-9190A7A4D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9BCDF0-32DB-4FE5-82DA-E1A0707D3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8093D8D-AEC5-4CF1-BFB3-0714069D54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942" y="6532189"/>
            <a:ext cx="1196516" cy="200298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C7FC60C-FB58-421D-B698-65FDEDA1D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1828800"/>
            <a:ext cx="5269353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AA5A1C-A4D8-4174-823F-07FCCE024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5269353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DB3DADC-FC16-4D8C-A48F-BDA566E11A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463" y="914400"/>
            <a:ext cx="5269353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948175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FFF8A608-D8D8-4415-BC0F-586D7F45E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864" r="21098" b="985"/>
          <a:stretch/>
        </p:blipFill>
        <p:spPr>
          <a:xfrm rot="16200000">
            <a:off x="6542642" y="757316"/>
            <a:ext cx="6406676" cy="4892040"/>
          </a:xfrm>
          <a:prstGeom prst="rect">
            <a:avLst/>
          </a:prstGeom>
          <a:ln>
            <a:noFill/>
          </a:ln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8E99873-666C-4AE0-9DBF-67872B095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480" t="25341" r="30141" b="35938"/>
          <a:stretch/>
        </p:blipFill>
        <p:spPr>
          <a:xfrm>
            <a:off x="7293730" y="0"/>
            <a:ext cx="4898270" cy="4961744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3D2DA1C-3B5A-4E2C-9DCE-B744ADE40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9160" y="746760"/>
            <a:ext cx="2300382" cy="4884420"/>
          </a:xfrm>
          <a:custGeom>
            <a:avLst/>
            <a:gdLst>
              <a:gd name="connsiteX0" fmla="*/ 383405 w 2300382"/>
              <a:gd name="connsiteY0" fmla="*/ 0 h 4884420"/>
              <a:gd name="connsiteX1" fmla="*/ 1916977 w 2300382"/>
              <a:gd name="connsiteY1" fmla="*/ 0 h 4884420"/>
              <a:gd name="connsiteX2" fmla="*/ 2300382 w 2300382"/>
              <a:gd name="connsiteY2" fmla="*/ 383405 h 4884420"/>
              <a:gd name="connsiteX3" fmla="*/ 2300382 w 2300382"/>
              <a:gd name="connsiteY3" fmla="*/ 4501015 h 4884420"/>
              <a:gd name="connsiteX4" fmla="*/ 1916977 w 2300382"/>
              <a:gd name="connsiteY4" fmla="*/ 4884420 h 4884420"/>
              <a:gd name="connsiteX5" fmla="*/ 383405 w 2300382"/>
              <a:gd name="connsiteY5" fmla="*/ 4884420 h 4884420"/>
              <a:gd name="connsiteX6" fmla="*/ 0 w 2300382"/>
              <a:gd name="connsiteY6" fmla="*/ 4501015 h 4884420"/>
              <a:gd name="connsiteX7" fmla="*/ 0 w 2300382"/>
              <a:gd name="connsiteY7" fmla="*/ 383405 h 4884420"/>
              <a:gd name="connsiteX8" fmla="*/ 383405 w 2300382"/>
              <a:gd name="connsiteY8" fmla="*/ 0 h 48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382" h="4884420">
                <a:moveTo>
                  <a:pt x="383405" y="0"/>
                </a:moveTo>
                <a:lnTo>
                  <a:pt x="1916977" y="0"/>
                </a:lnTo>
                <a:cubicBezTo>
                  <a:pt x="2128726" y="0"/>
                  <a:pt x="2300382" y="171656"/>
                  <a:pt x="2300382" y="383405"/>
                </a:cubicBezTo>
                <a:lnTo>
                  <a:pt x="2300382" y="4501015"/>
                </a:lnTo>
                <a:cubicBezTo>
                  <a:pt x="2300382" y="4712764"/>
                  <a:pt x="2128726" y="4884420"/>
                  <a:pt x="1916977" y="4884420"/>
                </a:cubicBezTo>
                <a:lnTo>
                  <a:pt x="383405" y="4884420"/>
                </a:lnTo>
                <a:cubicBezTo>
                  <a:pt x="171656" y="4884420"/>
                  <a:pt x="0" y="4712764"/>
                  <a:pt x="0" y="4501015"/>
                </a:cubicBezTo>
                <a:lnTo>
                  <a:pt x="0" y="383405"/>
                </a:lnTo>
                <a:cubicBezTo>
                  <a:pt x="0" y="171656"/>
                  <a:pt x="171656" y="0"/>
                  <a:pt x="3834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FCE23-8BCE-479C-ABA1-34910643E6BD}"/>
              </a:ext>
            </a:extLst>
          </p:cNvPr>
          <p:cNvSpPr/>
          <p:nvPr userDrawn="1"/>
        </p:nvSpPr>
        <p:spPr>
          <a:xfrm>
            <a:off x="0" y="6406677"/>
            <a:ext cx="12192000" cy="451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70D77D7-1556-4506-964C-D95947B18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33" t="23765" r="11354" b="68041"/>
          <a:stretch/>
        </p:blipFill>
        <p:spPr>
          <a:xfrm>
            <a:off x="0" y="6406676"/>
            <a:ext cx="12192000" cy="4513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CBF680-8BB4-48B4-93D1-2D2524A3CA9D}"/>
              </a:ext>
            </a:extLst>
          </p:cNvPr>
          <p:cNvSpPr/>
          <p:nvPr userDrawn="1"/>
        </p:nvSpPr>
        <p:spPr>
          <a:xfrm>
            <a:off x="0" y="6406676"/>
            <a:ext cx="12192000" cy="451324"/>
          </a:xfrm>
          <a:prstGeom prst="rect">
            <a:avLst/>
          </a:prstGeom>
          <a:solidFill>
            <a:srgbClr val="1A1F2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AD896C4-6F59-498E-8241-9190A7A4D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9BCDF0-32DB-4FE5-82DA-E1A0707D3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8093D8D-AEC5-4CF1-BFB3-0714069D54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942" y="6532189"/>
            <a:ext cx="1196516" cy="200298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C7FC60C-FB58-421D-B698-65FDEDA1D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1828800"/>
            <a:ext cx="5269353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1A5FE5-E605-42DB-9941-8DB209952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5269353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B41EB45-2E5B-497C-9F05-D88790F764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463" y="914400"/>
            <a:ext cx="5269353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807890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841D4FC-A8F8-4FA8-8551-193387B6F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5"/>
            <a:ext cx="4725988" cy="568325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456497-3611-4399-97C0-82170F436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4725988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4205278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841D4FC-A8F8-4FA8-8551-193387B6F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143472"/>
            <a:ext cx="4020852" cy="1642086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BFF73-4807-4FAD-8211-9F4CF4628CC3}"/>
              </a:ext>
            </a:extLst>
          </p:cNvPr>
          <p:cNvSpPr/>
          <p:nvPr userDrawn="1"/>
        </p:nvSpPr>
        <p:spPr>
          <a:xfrm>
            <a:off x="6096000" y="0"/>
            <a:ext cx="6096000" cy="6412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2C92C-4BF7-4364-BFE4-D3A3463B7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720" r="38611" b="28728"/>
          <a:stretch/>
        </p:blipFill>
        <p:spPr>
          <a:xfrm>
            <a:off x="-793954" y="4077929"/>
            <a:ext cx="6889954" cy="232855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481371F-2397-455B-A7B7-3FCB2CF30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104" t="21612" r="41653" b="27240"/>
          <a:stretch/>
        </p:blipFill>
        <p:spPr>
          <a:xfrm>
            <a:off x="8901841" y="0"/>
            <a:ext cx="3290159" cy="5191265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98A03C-F303-49E8-A8CC-129FA8BA0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867025"/>
            <a:ext cx="4020852" cy="1914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911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A69EA-C13A-4190-8214-7C5F77F3E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720" r="38611" b="28728"/>
          <a:stretch/>
        </p:blipFill>
        <p:spPr>
          <a:xfrm>
            <a:off x="5302047" y="4077929"/>
            <a:ext cx="6889954" cy="232855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419D6B3-80B7-4F6E-B9C9-81A7A4E32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91838" cy="568324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EFC698-DF2C-4FAE-B0BA-72B15E3F62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10887076" cy="6477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2624871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8F9E-7CB5-45E7-9057-22AEACB5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65125"/>
            <a:ext cx="4969329" cy="5578475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B18C2E-AB19-4647-82ED-A7AB5059D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75" y="0"/>
            <a:ext cx="6080125" cy="640715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6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rand Ba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BAEEF684-0D10-4BBF-87BD-ECEF705ED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20454" r="21098" b="986"/>
          <a:stretch/>
        </p:blipFill>
        <p:spPr>
          <a:xfrm rot="16200000">
            <a:off x="7030858" y="1245532"/>
            <a:ext cx="6406676" cy="3915608"/>
          </a:xfrm>
          <a:prstGeom prst="rect">
            <a:avLst/>
          </a:prstGeom>
          <a:ln>
            <a:noFill/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DC076-837C-4042-9E37-A6AC77A2D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3645C-5903-4266-A44E-8B2C581C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FC4CEE-7E9F-4DC5-A17F-42C2E1E63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581" t="25341" r="30141" b="35938"/>
          <a:stretch/>
        </p:blipFill>
        <p:spPr>
          <a:xfrm>
            <a:off x="8276392" y="0"/>
            <a:ext cx="3915608" cy="496174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32843F-401A-4A55-AEE1-4D4557B63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6582301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FAA6B1-7B25-4D4E-8508-98EEEA1578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463" y="914400"/>
            <a:ext cx="6582301" cy="6477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b="1" dirty="0"/>
            </a:lvl1pPr>
          </a:lstStyle>
          <a:p>
            <a:pPr marL="0" lvl="0" indent="0">
              <a:buNone/>
            </a:pPr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046289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BEE5-9152-46D1-9C42-2825E0332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51F8-D60A-4C05-9A88-440822FB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9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673E9E-2DD5-446F-8A51-F8B9C75B514B}"/>
              </a:ext>
            </a:extLst>
          </p:cNvPr>
          <p:cNvSpPr/>
          <p:nvPr userDrawn="1"/>
        </p:nvSpPr>
        <p:spPr>
          <a:xfrm>
            <a:off x="0" y="4069976"/>
            <a:ext cx="12192000" cy="278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23E3F-4C8D-4F48-8F99-5C8D909DB035}"/>
              </a:ext>
            </a:extLst>
          </p:cNvPr>
          <p:cNvSpPr/>
          <p:nvPr/>
        </p:nvSpPr>
        <p:spPr>
          <a:xfrm>
            <a:off x="651434" y="0"/>
            <a:ext cx="545054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AF0BE8-B7E9-4580-AD39-7E0A9438C29F}"/>
              </a:ext>
            </a:extLst>
          </p:cNvPr>
          <p:cNvCxnSpPr>
            <a:cxnSpLocks/>
          </p:cNvCxnSpPr>
          <p:nvPr/>
        </p:nvCxnSpPr>
        <p:spPr>
          <a:xfrm>
            <a:off x="1485153" y="5199529"/>
            <a:ext cx="38040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79">
            <a:extLst>
              <a:ext uri="{FF2B5EF4-FFF2-40B4-BE49-F238E27FC236}">
                <a16:creationId xmlns:a16="http://schemas.microsoft.com/office/drawing/2014/main" id="{E8A0FB13-98B4-4F52-92E3-48FAD7819F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0756" y="309563"/>
            <a:ext cx="2377094" cy="2600325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20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CAEFEFA3-9109-497A-BB7D-BC6FA8993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094" t="32894" r="35086" b="18903"/>
          <a:stretch/>
        </p:blipFill>
        <p:spPr>
          <a:xfrm flipH="1">
            <a:off x="0" y="0"/>
            <a:ext cx="4059836" cy="5191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50C5A-670C-489B-BA6F-B90AFAA7C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7812" y="1476188"/>
            <a:ext cx="3921249" cy="343938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Transition’s Title Goes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EAD3F4-901E-4BFA-9745-D004B24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87813" y="5432612"/>
            <a:ext cx="3937874" cy="6495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Transition’s Sub-Title Goes Over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657EE8-182B-4395-AA8F-C6F1FF84BE90}"/>
              </a:ext>
            </a:extLst>
          </p:cNvPr>
          <p:cNvSpPr/>
          <p:nvPr userDrawn="1"/>
        </p:nvSpPr>
        <p:spPr>
          <a:xfrm>
            <a:off x="505508" y="2824163"/>
            <a:ext cx="85725" cy="85725"/>
          </a:xfrm>
          <a:prstGeom prst="ellipse">
            <a:avLst/>
          </a:prstGeom>
          <a:solidFill>
            <a:srgbClr val="035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1453A1-D7E0-4478-8984-3E57F4B967A3}"/>
              </a:ext>
            </a:extLst>
          </p:cNvPr>
          <p:cNvSpPr/>
          <p:nvPr userDrawn="1"/>
        </p:nvSpPr>
        <p:spPr>
          <a:xfrm>
            <a:off x="1844947" y="1913840"/>
            <a:ext cx="70847" cy="70847"/>
          </a:xfrm>
          <a:prstGeom prst="ellipse">
            <a:avLst/>
          </a:prstGeom>
          <a:solidFill>
            <a:srgbClr val="035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2FB3F0-0C42-47BD-AACD-D873AC070264}"/>
              </a:ext>
            </a:extLst>
          </p:cNvPr>
          <p:cNvSpPr/>
          <p:nvPr userDrawn="1"/>
        </p:nvSpPr>
        <p:spPr>
          <a:xfrm>
            <a:off x="2331942" y="723861"/>
            <a:ext cx="77932" cy="77932"/>
          </a:xfrm>
          <a:prstGeom prst="ellipse">
            <a:avLst/>
          </a:prstGeom>
          <a:solidFill>
            <a:srgbClr val="035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E71397-8468-4CDD-8725-00C82BEE7867}"/>
              </a:ext>
            </a:extLst>
          </p:cNvPr>
          <p:cNvSpPr/>
          <p:nvPr userDrawn="1"/>
        </p:nvSpPr>
        <p:spPr>
          <a:xfrm>
            <a:off x="925785" y="189815"/>
            <a:ext cx="70847" cy="70847"/>
          </a:xfrm>
          <a:prstGeom prst="ellipse">
            <a:avLst/>
          </a:prstGeom>
          <a:solidFill>
            <a:srgbClr val="035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150920-FC19-4DED-A60E-C5BC0796B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720" r="38611" b="21640"/>
          <a:stretch/>
        </p:blipFill>
        <p:spPr>
          <a:xfrm>
            <a:off x="5302047" y="4077929"/>
            <a:ext cx="6889954" cy="2780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6BCF5D-91DA-47A1-8C56-D93162A253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769" y="309563"/>
            <a:ext cx="2111175" cy="4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BEE5-9152-46D1-9C42-2825E0332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51F8-D60A-4C05-9A88-440822FB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A778D3-8282-48BD-9514-F6D86AF6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720" r="38611" b="28728"/>
          <a:stretch/>
        </p:blipFill>
        <p:spPr>
          <a:xfrm>
            <a:off x="5302047" y="4077929"/>
            <a:ext cx="6889954" cy="23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29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D7654F-0929-694D-9760-F10DE2CA4E3F}"/>
              </a:ext>
            </a:extLst>
          </p:cNvPr>
          <p:cNvSpPr/>
          <p:nvPr userDrawn="1"/>
        </p:nvSpPr>
        <p:spPr>
          <a:xfrm>
            <a:off x="8572500" y="0"/>
            <a:ext cx="3619500" cy="640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48E99873-666C-4AE0-9DBF-67872B095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480" t="25341" r="30141" b="35938"/>
          <a:stretch/>
        </p:blipFill>
        <p:spPr>
          <a:xfrm>
            <a:off x="8572500" y="-29896"/>
            <a:ext cx="3768206" cy="3817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BDF45-5062-4444-A0CE-24D3BCBA6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5473890" cy="1325563"/>
          </a:xfrm>
        </p:spPr>
        <p:txBody>
          <a:bodyPr/>
          <a:lstStyle/>
          <a:p>
            <a:r>
              <a:rPr lang="en-US" dirty="0"/>
              <a:t>Your Slide’s Title Goes Over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BFC2-22A7-4541-9FB7-D782B372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73890" cy="435133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C72544-E6FA-477B-AF90-B108B605B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E6F6C4-74A6-48DA-8602-BE87A6619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681FFDB9-5E67-4136-8577-9BF26201F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864" r="21098" b="985"/>
          <a:stretch/>
        </p:blipFill>
        <p:spPr>
          <a:xfrm rot="16200000">
            <a:off x="7306789" y="1736300"/>
            <a:ext cx="4598346" cy="47423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908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8B12F8-3005-8B44-8558-B87FC28783C3}"/>
              </a:ext>
            </a:extLst>
          </p:cNvPr>
          <p:cNvSpPr/>
          <p:nvPr userDrawn="1"/>
        </p:nvSpPr>
        <p:spPr>
          <a:xfrm>
            <a:off x="7647482" y="7999"/>
            <a:ext cx="4544518" cy="6042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DEF6FD-79A6-4946-BAF5-3DEF2ED0C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F95531-24FC-483F-BC97-88925148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" name="Picture 30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E8866BD0-67AF-4993-BCB5-82B17759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18724" r="614" b="14646"/>
          <a:stretch/>
        </p:blipFill>
        <p:spPr>
          <a:xfrm flipH="1">
            <a:off x="-8" y="5699050"/>
            <a:ext cx="12192005" cy="7130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600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70BED76-9D7C-884F-907F-FADE96333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18724" r="614" b="14646"/>
          <a:stretch/>
        </p:blipFill>
        <p:spPr>
          <a:xfrm flipH="1">
            <a:off x="-1" y="5764192"/>
            <a:ext cx="12192005" cy="676775"/>
          </a:xfrm>
          <a:prstGeom prst="rect">
            <a:avLst/>
          </a:prstGeom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67000B-CB4D-1226-4AFE-8DB6E7A4132E}"/>
              </a:ext>
            </a:extLst>
          </p:cNvPr>
          <p:cNvGrpSpPr/>
          <p:nvPr userDrawn="1"/>
        </p:nvGrpSpPr>
        <p:grpSpPr>
          <a:xfrm>
            <a:off x="104922" y="5764192"/>
            <a:ext cx="11928968" cy="625521"/>
            <a:chOff x="104922" y="7055873"/>
            <a:chExt cx="11928968" cy="6255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DA6E73-17D9-B4C2-34A5-C2FD15525977}"/>
                </a:ext>
              </a:extLst>
            </p:cNvPr>
            <p:cNvGrpSpPr/>
            <p:nvPr userDrawn="1"/>
          </p:nvGrpSpPr>
          <p:grpSpPr>
            <a:xfrm>
              <a:off x="2927950" y="7127396"/>
              <a:ext cx="1505687" cy="553998"/>
              <a:chOff x="2890298" y="7127396"/>
              <a:chExt cx="1505687" cy="55399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D31B2C-94EE-E297-C8FF-32CEC9FA2FE9}"/>
                  </a:ext>
                </a:extLst>
              </p:cNvPr>
              <p:cNvSpPr txBox="1"/>
              <p:nvPr userDrawn="1"/>
            </p:nvSpPr>
            <p:spPr>
              <a:xfrm>
                <a:off x="3127617" y="7127396"/>
                <a:ext cx="126836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700">
                    <a:latin typeface="Helvetica Light" panose="020B0403020202020204" pitchFamily="34" charset="0"/>
                  </a:defRPr>
                </a:lvl1pPr>
              </a:lstStyle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INFRASTRUCTURE </a:t>
                </a:r>
              </a:p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&amp; DEVOPS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Infrastructure migration / modernization and automation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FE9993A-30ED-A227-FED5-4417E9A5DC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90298" y="7173563"/>
                <a:ext cx="319153" cy="259712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6F83B2-3457-3087-2D60-88A9689DE6E1}"/>
                </a:ext>
              </a:extLst>
            </p:cNvPr>
            <p:cNvGrpSpPr/>
            <p:nvPr userDrawn="1"/>
          </p:nvGrpSpPr>
          <p:grpSpPr>
            <a:xfrm>
              <a:off x="4411357" y="7127396"/>
              <a:ext cx="1161666" cy="461665"/>
              <a:chOff x="4505489" y="7127396"/>
              <a:chExt cx="1161666" cy="46166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3D34DB-61A4-223D-12F3-D93612F7FF91}"/>
                  </a:ext>
                </a:extLst>
              </p:cNvPr>
              <p:cNvSpPr txBox="1"/>
              <p:nvPr userDrawn="1"/>
            </p:nvSpPr>
            <p:spPr>
              <a:xfrm>
                <a:off x="4707424" y="7127396"/>
                <a:ext cx="95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700">
                    <a:latin typeface="Helvetica Light" panose="020B0403020202020204" pitchFamily="34" charset="0"/>
                  </a:defRPr>
                </a:lvl1pPr>
              </a:lstStyle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SECURITY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Solution wide identity, security and compliance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A50017A-993F-834B-3C60-060ACA0351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05489" y="7173563"/>
                <a:ext cx="320068" cy="259712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0DBD14-C91A-312A-A419-CAA2A32B98E5}"/>
                </a:ext>
              </a:extLst>
            </p:cNvPr>
            <p:cNvGrpSpPr/>
            <p:nvPr userDrawn="1"/>
          </p:nvGrpSpPr>
          <p:grpSpPr>
            <a:xfrm>
              <a:off x="1529415" y="7127396"/>
              <a:ext cx="1537345" cy="461665"/>
              <a:chOff x="1510589" y="7127396"/>
              <a:chExt cx="1537345" cy="46166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0CC51C-910B-E78E-6D46-2ADF9058BA63}"/>
                  </a:ext>
                </a:extLst>
              </p:cNvPr>
              <p:cNvSpPr txBox="1"/>
              <p:nvPr userDrawn="1"/>
            </p:nvSpPr>
            <p:spPr>
              <a:xfrm>
                <a:off x="1763712" y="7127396"/>
                <a:ext cx="1284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700">
                    <a:latin typeface="Helvetica Light" panose="020B0403020202020204" pitchFamily="34" charset="0"/>
                  </a:defRPr>
                </a:lvl1pPr>
              </a:lstStyle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MICROSERVICES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Breaking the monolith, greenfield design and implement 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11D056E-C39A-4574-4A49-3BBE525443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10589" y="7173563"/>
                <a:ext cx="320068" cy="259712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4D2B4C-648B-0590-3AB9-C10AFD19030D}"/>
                </a:ext>
              </a:extLst>
            </p:cNvPr>
            <p:cNvGrpSpPr/>
            <p:nvPr userDrawn="1"/>
          </p:nvGrpSpPr>
          <p:grpSpPr>
            <a:xfrm>
              <a:off x="104922" y="7127396"/>
              <a:ext cx="1436411" cy="553998"/>
              <a:chOff x="104922" y="7127396"/>
              <a:chExt cx="1436411" cy="553998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01118D-8EB5-55D2-3991-A06E7065FD48}"/>
                  </a:ext>
                </a:extLst>
              </p:cNvPr>
              <p:cNvSpPr txBox="1"/>
              <p:nvPr userDrawn="1"/>
            </p:nvSpPr>
            <p:spPr>
              <a:xfrm>
                <a:off x="377939" y="7127396"/>
                <a:ext cx="116339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700">
                    <a:latin typeface="Helvetica Light" panose="020B0403020202020204" pitchFamily="34" charset="0"/>
                  </a:defRPr>
                </a:lvl1pPr>
              </a:lstStyle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CLOUD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Cloud native, hybrid cloud, elastic and scalable solutions with cost controls</a:t>
                </a:r>
              </a:p>
            </p:txBody>
          </p:sp>
          <p:pic>
            <p:nvPicPr>
              <p:cNvPr id="43" name="Picture 62">
                <a:extLst>
                  <a:ext uri="{FF2B5EF4-FFF2-40B4-BE49-F238E27FC236}">
                    <a16:creationId xmlns:a16="http://schemas.microsoft.com/office/drawing/2014/main" id="{C4182598-FD4B-AE24-2D43-F41542DE6C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922" y="7173563"/>
                <a:ext cx="320068" cy="259712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7F7326-C10A-FC00-02DA-4854E81DB972}"/>
                </a:ext>
              </a:extLst>
            </p:cNvPr>
            <p:cNvGrpSpPr/>
            <p:nvPr userDrawn="1"/>
          </p:nvGrpSpPr>
          <p:grpSpPr>
            <a:xfrm>
              <a:off x="5570155" y="7127396"/>
              <a:ext cx="1541769" cy="461665"/>
              <a:chOff x="5645461" y="7127396"/>
              <a:chExt cx="1541769" cy="46166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2ACA22-BB21-E573-77C3-6C7687E15CAF}"/>
                  </a:ext>
                </a:extLst>
              </p:cNvPr>
              <p:cNvSpPr txBox="1"/>
              <p:nvPr userDrawn="1"/>
            </p:nvSpPr>
            <p:spPr>
              <a:xfrm>
                <a:off x="5904782" y="7127396"/>
                <a:ext cx="1282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700">
                    <a:latin typeface="Helvetica Light" panose="020B0403020202020204" pitchFamily="34" charset="0"/>
                  </a:defRPr>
                </a:lvl1pPr>
              </a:lstStyle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DATA &amp; AI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Analytics, machine learning, data pipelines, lambda architectures, MLOps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9F14DEF-B49D-0CE8-82C3-10C38D6B7A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45461" y="7173563"/>
                <a:ext cx="319153" cy="259712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640AA8-C313-1391-04EF-352CA743848E}"/>
                </a:ext>
              </a:extLst>
            </p:cNvPr>
            <p:cNvGrpSpPr/>
            <p:nvPr userDrawn="1"/>
          </p:nvGrpSpPr>
          <p:grpSpPr>
            <a:xfrm>
              <a:off x="7165719" y="7127396"/>
              <a:ext cx="1234257" cy="461665"/>
              <a:chOff x="7222199" y="7127396"/>
              <a:chExt cx="1234257" cy="46166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990AB6-7301-1E4B-ED0C-1D3C8CFAC4DA}"/>
                  </a:ext>
                </a:extLst>
              </p:cNvPr>
              <p:cNvSpPr txBox="1"/>
              <p:nvPr userDrawn="1"/>
            </p:nvSpPr>
            <p:spPr>
              <a:xfrm>
                <a:off x="7481104" y="7127396"/>
                <a:ext cx="9753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APPLICATIONS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Modern web / mobile apps and API's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BD467DC-444F-CBB2-7DE3-8FB858062C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22199" y="7173563"/>
                <a:ext cx="319153" cy="259712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C9EF97-9E10-9F6C-7B9F-4F3E60E24979}"/>
                </a:ext>
              </a:extLst>
            </p:cNvPr>
            <p:cNvGrpSpPr/>
            <p:nvPr userDrawn="1"/>
          </p:nvGrpSpPr>
          <p:grpSpPr>
            <a:xfrm>
              <a:off x="10995174" y="7127396"/>
              <a:ext cx="1038716" cy="461665"/>
              <a:chOff x="10995174" y="7127396"/>
              <a:chExt cx="1038716" cy="4616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0B7A24-05E1-B84B-D260-EC1BFF8166A2}"/>
                  </a:ext>
                </a:extLst>
              </p:cNvPr>
              <p:cNvSpPr txBox="1"/>
              <p:nvPr userDrawn="1"/>
            </p:nvSpPr>
            <p:spPr>
              <a:xfrm>
                <a:off x="11187338" y="7127396"/>
                <a:ext cx="8465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MEDIA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Branded rich media solutions and experiences</a:t>
                </a: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CA8DCD-DF1B-994E-C7E4-9047350FE2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995174" y="7173563"/>
                <a:ext cx="320068" cy="259712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FFC5E3F-2CC7-BB7F-1673-BB490EA5E9B5}"/>
                </a:ext>
              </a:extLst>
            </p:cNvPr>
            <p:cNvGrpSpPr/>
            <p:nvPr userDrawn="1"/>
          </p:nvGrpSpPr>
          <p:grpSpPr>
            <a:xfrm>
              <a:off x="8384555" y="7127396"/>
              <a:ext cx="1408707" cy="461665"/>
              <a:chOff x="8422209" y="7127396"/>
              <a:chExt cx="1408707" cy="46166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84D10B-361F-4D60-7994-4F6CBB81A1B6}"/>
                  </a:ext>
                </a:extLst>
              </p:cNvPr>
              <p:cNvSpPr txBox="1"/>
              <p:nvPr userDrawn="1"/>
            </p:nvSpPr>
            <p:spPr>
              <a:xfrm>
                <a:off x="8662376" y="7127396"/>
                <a:ext cx="11685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ADVANCED COMPUTING</a:t>
                </a:r>
              </a:p>
              <a:p>
                <a:r>
                  <a:rPr lang="en-US" sz="600" kern="1200" dirty="0">
                    <a:solidFill>
                      <a:schemeClr val="bg1"/>
                    </a:solidFill>
                    <a:latin typeface="Montserrat" pitchFamily="2" charset="77"/>
                    <a:ea typeface="+mn-ea"/>
                    <a:cs typeface="+mn-cs"/>
                  </a:rPr>
                  <a:t>Intelligent, confidential, decentralized and quantum</a:t>
                </a:r>
              </a:p>
            </p:txBody>
          </p:sp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33077EF0-7D2F-444F-5CA2-470B05620E2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/>
              <a:srcRect l="7635" t="9603" r="7181" b="8247"/>
              <a:stretch/>
            </p:blipFill>
            <p:spPr>
              <a:xfrm>
                <a:off x="8422209" y="7173563"/>
                <a:ext cx="292900" cy="28246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C27DE-07B7-1F06-AD21-8867D732AE32}"/>
                </a:ext>
              </a:extLst>
            </p:cNvPr>
            <p:cNvGrpSpPr/>
            <p:nvPr userDrawn="1"/>
          </p:nvGrpSpPr>
          <p:grpSpPr>
            <a:xfrm>
              <a:off x="9794052" y="7055873"/>
              <a:ext cx="1276502" cy="461665"/>
              <a:chOff x="9812880" y="7055873"/>
              <a:chExt cx="1276502" cy="46166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3AD429-76D8-C1A5-AB61-70ADC58D3E0A}"/>
                  </a:ext>
                </a:extLst>
              </p:cNvPr>
              <p:cNvSpPr txBox="1"/>
              <p:nvPr userDrawn="1"/>
            </p:nvSpPr>
            <p:spPr>
              <a:xfrm>
                <a:off x="10147374" y="7127396"/>
                <a:ext cx="942008" cy="382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700">
                    <a:latin typeface="Helvetica Light" panose="020B0403020202020204" pitchFamily="34" charset="0"/>
                  </a:defRPr>
                </a:lvl1pPr>
              </a:lstStyle>
              <a:p>
                <a:r>
                  <a:rPr lang="en-US" sz="600" b="1" dirty="0">
                    <a:solidFill>
                      <a:schemeClr val="bg1"/>
                    </a:solidFill>
                    <a:latin typeface="Montserrat" pitchFamily="2" charset="77"/>
                  </a:rPr>
                  <a:t>TRAINING</a:t>
                </a:r>
              </a:p>
              <a:p>
                <a:r>
                  <a:rPr lang="en-US" sz="600" dirty="0">
                    <a:solidFill>
                      <a:schemeClr val="bg1"/>
                    </a:solidFill>
                    <a:latin typeface="Montserrat" pitchFamily="2" charset="77"/>
                  </a:rPr>
                  <a:t>Depth tactical and strategic training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0DF1740-9F54-4858-240E-5038FFF6E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9812880" y="7055873"/>
                <a:ext cx="461665" cy="4616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3213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2475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CDB510F9-FB05-4561-81B8-0861D32E0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864" r="985" b="5495"/>
          <a:stretch/>
        </p:blipFill>
        <p:spPr>
          <a:xfrm rot="16200000">
            <a:off x="7543387" y="1758056"/>
            <a:ext cx="6406672" cy="2890555"/>
          </a:xfrm>
          <a:prstGeom prst="rect">
            <a:avLst/>
          </a:prstGeom>
          <a:ln>
            <a:noFill/>
          </a:ln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8E99873-666C-4AE0-9DBF-67872B095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992" t="25341" r="30140" b="35938"/>
          <a:stretch/>
        </p:blipFill>
        <p:spPr>
          <a:xfrm>
            <a:off x="9296682" y="0"/>
            <a:ext cx="2895318" cy="4961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BDF45-5062-4444-A0CE-24D3BCBA6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7577137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2E66214-CEC6-4398-A26E-9DADD4738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78CE9D4-F654-4339-B5BB-1A8F30D2C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942FB-1695-4A3E-A0E5-22658DCD7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1828800"/>
            <a:ext cx="757713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EA41A64-9B5D-4C3F-981F-9D2316DCD8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2" y="914400"/>
            <a:ext cx="7577137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8236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6F556A8-4855-4EE1-841B-C9AFED909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1FEBA7-B9AA-472B-BC5A-4E473F0F0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6A1B3E-2140-4F42-921B-FEF64FC5D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2905066"/>
            <a:ext cx="4912534" cy="3038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A7657BF-5289-4569-94CE-7DEA5218E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1828800"/>
            <a:ext cx="4912534" cy="795130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Your Sub-Title Can Go Over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89479AB-3D52-49BB-95E1-4744E0BDB0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31766" y="2905066"/>
            <a:ext cx="4912534" cy="3038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8E1FF0E-FE8D-4938-B0A8-2F4BCC2C8E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1766" y="1828800"/>
            <a:ext cx="4912534" cy="795130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Your Sub-Title Can Go Over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CB47BD-083C-45C7-9D14-9E7B4A3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91838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4CB1AE0-3C8D-4899-9141-839223F4FC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2" y="914400"/>
            <a:ext cx="10891838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224092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6F556A8-4855-4EE1-841B-C9AFED909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1FEBA7-B9AA-472B-BC5A-4E473F0F0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EC5F5D6-239D-42E9-B2CB-DBDA08169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2905066"/>
            <a:ext cx="3200400" cy="3038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9F0E343-6F9B-4CE0-82F4-EFF6BA8673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1828800"/>
            <a:ext cx="3200400" cy="795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Your Sub-Title Can Go Over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79A81A1-1BD3-454F-988C-3076C92551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5800" y="2905066"/>
            <a:ext cx="3200400" cy="3038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9AD2D46-7F60-4477-AB15-8679D136EF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1828800"/>
            <a:ext cx="3200400" cy="795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Your Sub-Title Can Go Over Here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4656967-2CDB-4943-AA75-80D72BD2EE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3900" y="2905066"/>
            <a:ext cx="3200400" cy="3038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5F0545-2D61-48D2-BAEE-E49EE43EA8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3900" y="1828800"/>
            <a:ext cx="3200400" cy="795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Your Sub-Title Can Go Over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0C4BEF-46FD-4375-A581-DFFC5C220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" y="346076"/>
            <a:ext cx="10887076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Over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6357DCA-07EF-47AD-8F26-B22C543F4A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462" y="914400"/>
            <a:ext cx="1088707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62495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s and highlight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681FFDB9-5E67-4136-8577-9BF26201F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864" r="21098" b="985"/>
          <a:stretch/>
        </p:blipFill>
        <p:spPr>
          <a:xfrm rot="16200000">
            <a:off x="6542642" y="757316"/>
            <a:ext cx="6406676" cy="4892040"/>
          </a:xfrm>
          <a:prstGeom prst="rect">
            <a:avLst/>
          </a:prstGeom>
          <a:ln>
            <a:noFill/>
          </a:ln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8E99873-666C-4AE0-9DBF-67872B095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480" t="25341" r="30141" b="35938"/>
          <a:stretch/>
        </p:blipFill>
        <p:spPr>
          <a:xfrm>
            <a:off x="7293730" y="0"/>
            <a:ext cx="4898270" cy="49617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5ADAEB-0EB3-4E22-B5B7-A8FBCF0DDE8B}"/>
              </a:ext>
            </a:extLst>
          </p:cNvPr>
          <p:cNvSpPr/>
          <p:nvPr userDrawn="1"/>
        </p:nvSpPr>
        <p:spPr>
          <a:xfrm>
            <a:off x="6801168" y="1828800"/>
            <a:ext cx="4743132" cy="4577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C72544-E6FA-477B-AF90-B108B605B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E6F6C4-74A6-48DA-8602-BE87A6619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C459A7-D950-4C0D-9F48-DC1F02504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1828800"/>
            <a:ext cx="5662228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06ADAC-6CF0-4728-BADC-75458A94E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5657466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B4A09DA-0B29-4EC7-9F49-B4881C6166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3" y="914400"/>
            <a:ext cx="5657466" cy="6477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190161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FFF8A608-D8D8-4415-BC0F-586D7F45E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864" r="21098" b="985"/>
          <a:stretch/>
        </p:blipFill>
        <p:spPr>
          <a:xfrm rot="16200000">
            <a:off x="6542642" y="757316"/>
            <a:ext cx="6406676" cy="4892040"/>
          </a:xfrm>
          <a:prstGeom prst="rect">
            <a:avLst/>
          </a:prstGeom>
          <a:ln>
            <a:noFill/>
          </a:ln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8E99873-666C-4AE0-9DBF-67872B095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480" t="25341" r="30141" b="35938"/>
          <a:stretch/>
        </p:blipFill>
        <p:spPr>
          <a:xfrm>
            <a:off x="7293730" y="0"/>
            <a:ext cx="4898270" cy="4961744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E0CE34-E7E7-420C-8004-031C084CC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1167" y="1828800"/>
            <a:ext cx="4743133" cy="4577876"/>
          </a:xfrm>
          <a:custGeom>
            <a:avLst/>
            <a:gdLst>
              <a:gd name="connsiteX0" fmla="*/ 0 w 4743133"/>
              <a:gd name="connsiteY0" fmla="*/ 0 h 4598348"/>
              <a:gd name="connsiteX1" fmla="*/ 4743133 w 4743133"/>
              <a:gd name="connsiteY1" fmla="*/ 0 h 4598348"/>
              <a:gd name="connsiteX2" fmla="*/ 4743133 w 4743133"/>
              <a:gd name="connsiteY2" fmla="*/ 4598348 h 4598348"/>
              <a:gd name="connsiteX3" fmla="*/ 0 w 4743133"/>
              <a:gd name="connsiteY3" fmla="*/ 4598348 h 459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133" h="4598348">
                <a:moveTo>
                  <a:pt x="0" y="0"/>
                </a:moveTo>
                <a:lnTo>
                  <a:pt x="4743133" y="0"/>
                </a:lnTo>
                <a:lnTo>
                  <a:pt x="4743133" y="4598348"/>
                </a:lnTo>
                <a:lnTo>
                  <a:pt x="0" y="459834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FCE23-8BCE-479C-ABA1-34910643E6BD}"/>
              </a:ext>
            </a:extLst>
          </p:cNvPr>
          <p:cNvSpPr/>
          <p:nvPr userDrawn="1"/>
        </p:nvSpPr>
        <p:spPr>
          <a:xfrm>
            <a:off x="0" y="6406677"/>
            <a:ext cx="12192000" cy="451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70D77D7-1556-4506-964C-D95947B18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33" t="23765" r="11354" b="68041"/>
          <a:stretch/>
        </p:blipFill>
        <p:spPr>
          <a:xfrm>
            <a:off x="0" y="6406676"/>
            <a:ext cx="12192000" cy="4513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CBF680-8BB4-48B4-93D1-2D2524A3CA9D}"/>
              </a:ext>
            </a:extLst>
          </p:cNvPr>
          <p:cNvSpPr/>
          <p:nvPr userDrawn="1"/>
        </p:nvSpPr>
        <p:spPr>
          <a:xfrm>
            <a:off x="0" y="6406676"/>
            <a:ext cx="12192000" cy="451324"/>
          </a:xfrm>
          <a:prstGeom prst="rect">
            <a:avLst/>
          </a:prstGeom>
          <a:solidFill>
            <a:srgbClr val="1A1F2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AD896C4-6F59-498E-8241-9190A7A4D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9BCDF0-32DB-4FE5-82DA-E1A0707D3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8093D8D-AEC5-4CF1-BFB3-0714069D54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942" y="6532189"/>
            <a:ext cx="1196516" cy="200298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C7FC60C-FB58-421D-B698-65FDEDA1D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1828800"/>
            <a:ext cx="5662228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A82966-324A-4B76-9FEF-20AADFFC8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346076"/>
            <a:ext cx="5657466" cy="568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Slide’s Title Goes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673590A-F19D-4E8D-A508-7FDA5D4271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3" y="914400"/>
            <a:ext cx="5657466" cy="6477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dirty="0"/>
            </a:lvl1pPr>
          </a:lstStyle>
          <a:p>
            <a:pPr marL="228600" lvl="0" indent="-228600"/>
            <a:r>
              <a:rPr lang="en-US" dirty="0"/>
              <a:t>Your Slide’s Sub-Title Goes Over Here.</a:t>
            </a:r>
          </a:p>
        </p:txBody>
      </p:sp>
    </p:spTree>
    <p:extLst>
      <p:ext uri="{BB962C8B-B14F-4D97-AF65-F5344CB8AC3E}">
        <p14:creationId xmlns:p14="http://schemas.microsoft.com/office/powerpoint/2010/main" val="31414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3360BE-F143-4B9B-9C14-12D30A27E9DF}"/>
              </a:ext>
            </a:extLst>
          </p:cNvPr>
          <p:cNvSpPr/>
          <p:nvPr userDrawn="1"/>
        </p:nvSpPr>
        <p:spPr>
          <a:xfrm>
            <a:off x="0" y="6406677"/>
            <a:ext cx="12192000" cy="451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27B03-D929-423F-ADFA-CC8D85B9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8966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C08D3-84D8-4E73-BA05-49AE65A20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896600" cy="4120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2843B1-F550-4D6A-B76C-E3202EC00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 l="8933" t="23765" r="11354" b="68041"/>
          <a:stretch/>
        </p:blipFill>
        <p:spPr>
          <a:xfrm>
            <a:off x="0" y="6406676"/>
            <a:ext cx="12192000" cy="4513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AC1DCB-5EA6-4766-A084-5E64E77018D9}"/>
              </a:ext>
            </a:extLst>
          </p:cNvPr>
          <p:cNvSpPr/>
          <p:nvPr userDrawn="1"/>
        </p:nvSpPr>
        <p:spPr>
          <a:xfrm>
            <a:off x="0" y="6406676"/>
            <a:ext cx="12192000" cy="451324"/>
          </a:xfrm>
          <a:prstGeom prst="rect">
            <a:avLst/>
          </a:prstGeom>
          <a:solidFill>
            <a:srgbClr val="1A1F2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24DF6-C3FA-4626-ACFF-104BCEB70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300">
                <a:solidFill>
                  <a:schemeClr val="bg2">
                    <a:lumMod val="9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WWW.SOLLIANCE.NET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15481-2B83-4339-A90D-5F322824C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2">
                    <a:lumMod val="90000"/>
                    <a:alpha val="60000"/>
                  </a:schemeClr>
                </a:solidFill>
              </a:defRPr>
            </a:lvl1pPr>
          </a:lstStyle>
          <a:p>
            <a:fld id="{00F9DAA1-1DF7-43E0-8E29-0CE1148553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FFC9CAD-7426-ED4A-C3A4-3C0AB080549B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382663"/>
            <a:ext cx="2316480" cy="4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0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3" r:id="rId5"/>
    <p:sldLayoutId id="2147483659" r:id="rId6"/>
    <p:sldLayoutId id="2147483665" r:id="rId7"/>
    <p:sldLayoutId id="2147483650" r:id="rId8"/>
    <p:sldLayoutId id="2147483661" r:id="rId9"/>
    <p:sldLayoutId id="2147483662" r:id="rId10"/>
    <p:sldLayoutId id="2147483666" r:id="rId11"/>
    <p:sldLayoutId id="2147483667" r:id="rId12"/>
    <p:sldLayoutId id="2147483660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93" r:id="rId20"/>
    <p:sldLayoutId id="2147483694" r:id="rId21"/>
    <p:sldLayoutId id="2147483695" r:id="rId22"/>
    <p:sldLayoutId id="2147483674" r:id="rId23"/>
    <p:sldLayoutId id="2147483675" r:id="rId24"/>
    <p:sldLayoutId id="2147483676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54" r:id="rId34"/>
    <p:sldLayoutId id="2147483690" r:id="rId35"/>
    <p:sldLayoutId id="2147483679" r:id="rId36"/>
    <p:sldLayoutId id="2147483677" r:id="rId37"/>
    <p:sldLayoutId id="2147483664" r:id="rId38"/>
    <p:sldLayoutId id="2147483655" r:id="rId39"/>
    <p:sldLayoutId id="2147483689" r:id="rId40"/>
    <p:sldLayoutId id="2147483697" r:id="rId41"/>
    <p:sldLayoutId id="2147483696" r:id="rId42"/>
    <p:sldLayoutId id="2147483698" r:id="rId43"/>
    <p:sldLayoutId id="2147483701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Catamaran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7272" userDrawn="1">
          <p15:clr>
            <a:srgbClr val="F26B43"/>
          </p15:clr>
        </p15:guide>
        <p15:guide id="3" orient="horz" pos="216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26" Type="http://schemas.openxmlformats.org/officeDocument/2006/relationships/image" Target="../media/image82.png"/><Relationship Id="rId3" Type="http://schemas.openxmlformats.org/officeDocument/2006/relationships/image" Target="../media/image61.png"/><Relationship Id="rId21" Type="http://schemas.openxmlformats.org/officeDocument/2006/relationships/image" Target="../media/image77.png"/><Relationship Id="rId34" Type="http://schemas.openxmlformats.org/officeDocument/2006/relationships/image" Target="../media/image90.svg"/><Relationship Id="rId7" Type="http://schemas.openxmlformats.org/officeDocument/2006/relationships/image" Target="../media/image59.png"/><Relationship Id="rId12" Type="http://schemas.openxmlformats.org/officeDocument/2006/relationships/image" Target="../media/image68.sv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2.svg"/><Relationship Id="rId20" Type="http://schemas.openxmlformats.org/officeDocument/2006/relationships/image" Target="../media/image76.sv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4.sv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svg"/><Relationship Id="rId5" Type="http://schemas.openxmlformats.org/officeDocument/2006/relationships/image" Target="../media/image63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svg"/><Relationship Id="rId36" Type="http://schemas.openxmlformats.org/officeDocument/2006/relationships/image" Target="../media/image92.svg"/><Relationship Id="rId10" Type="http://schemas.openxmlformats.org/officeDocument/2006/relationships/image" Target="../media/image66.sv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2.svg"/><Relationship Id="rId9" Type="http://schemas.openxmlformats.org/officeDocument/2006/relationships/image" Target="../media/image65.png"/><Relationship Id="rId14" Type="http://schemas.openxmlformats.org/officeDocument/2006/relationships/image" Target="../media/image70.svg"/><Relationship Id="rId22" Type="http://schemas.openxmlformats.org/officeDocument/2006/relationships/image" Target="../media/image78.svg"/><Relationship Id="rId27" Type="http://schemas.openxmlformats.org/officeDocument/2006/relationships/image" Target="../media/image83.png"/><Relationship Id="rId30" Type="http://schemas.openxmlformats.org/officeDocument/2006/relationships/image" Target="../media/image86.svg"/><Relationship Id="rId35" Type="http://schemas.openxmlformats.org/officeDocument/2006/relationships/image" Target="../media/image91.png"/><Relationship Id="rId8" Type="http://schemas.openxmlformats.org/officeDocument/2006/relationships/image" Target="../media/image6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image" Target="../media/image106.svg"/><Relationship Id="rId34" Type="http://schemas.openxmlformats.org/officeDocument/2006/relationships/image" Target="../media/image115.png"/><Relationship Id="rId42" Type="http://schemas.openxmlformats.org/officeDocument/2006/relationships/image" Target="../media/image123.png"/><Relationship Id="rId47" Type="http://schemas.openxmlformats.org/officeDocument/2006/relationships/image" Target="../media/image126.svg"/><Relationship Id="rId50" Type="http://schemas.openxmlformats.org/officeDocument/2006/relationships/image" Target="../media/image127.png"/><Relationship Id="rId55" Type="http://schemas.openxmlformats.org/officeDocument/2006/relationships/image" Target="../media/image132.svg"/><Relationship Id="rId63" Type="http://schemas.openxmlformats.org/officeDocument/2006/relationships/image" Target="../media/image74.svg"/><Relationship Id="rId7" Type="http://schemas.openxmlformats.org/officeDocument/2006/relationships/image" Target="../media/image96.svg"/><Relationship Id="rId2" Type="http://schemas.openxmlformats.org/officeDocument/2006/relationships/image" Target="../media/image93.png"/><Relationship Id="rId16" Type="http://schemas.openxmlformats.org/officeDocument/2006/relationships/image" Target="../media/image101.png"/><Relationship Id="rId29" Type="http://schemas.openxmlformats.org/officeDocument/2006/relationships/image" Target="../media/image92.svg"/><Relationship Id="rId11" Type="http://schemas.openxmlformats.org/officeDocument/2006/relationships/image" Target="../media/image100.svg"/><Relationship Id="rId24" Type="http://schemas.openxmlformats.org/officeDocument/2006/relationships/image" Target="../media/image89.png"/><Relationship Id="rId32" Type="http://schemas.openxmlformats.org/officeDocument/2006/relationships/image" Target="../media/image113.png"/><Relationship Id="rId37" Type="http://schemas.openxmlformats.org/officeDocument/2006/relationships/image" Target="../media/image118.svg"/><Relationship Id="rId40" Type="http://schemas.openxmlformats.org/officeDocument/2006/relationships/image" Target="../media/image121.png"/><Relationship Id="rId45" Type="http://schemas.openxmlformats.org/officeDocument/2006/relationships/image" Target="../media/image76.svg"/><Relationship Id="rId53" Type="http://schemas.openxmlformats.org/officeDocument/2006/relationships/image" Target="../media/image130.svg"/><Relationship Id="rId58" Type="http://schemas.openxmlformats.org/officeDocument/2006/relationships/image" Target="../media/image135.png"/><Relationship Id="rId66" Type="http://schemas.openxmlformats.org/officeDocument/2006/relationships/image" Target="../media/image139.png"/><Relationship Id="rId5" Type="http://schemas.openxmlformats.org/officeDocument/2006/relationships/image" Target="../media/image60.svg"/><Relationship Id="rId61" Type="http://schemas.openxmlformats.org/officeDocument/2006/relationships/image" Target="../media/image138.svg"/><Relationship Id="rId19" Type="http://schemas.openxmlformats.org/officeDocument/2006/relationships/image" Target="../media/image104.svg"/><Relationship Id="rId14" Type="http://schemas.openxmlformats.org/officeDocument/2006/relationships/image" Target="../media/image87.png"/><Relationship Id="rId22" Type="http://schemas.openxmlformats.org/officeDocument/2006/relationships/image" Target="../media/image107.png"/><Relationship Id="rId27" Type="http://schemas.openxmlformats.org/officeDocument/2006/relationships/image" Target="../media/image110.svg"/><Relationship Id="rId30" Type="http://schemas.openxmlformats.org/officeDocument/2006/relationships/image" Target="../media/image111.png"/><Relationship Id="rId35" Type="http://schemas.openxmlformats.org/officeDocument/2006/relationships/image" Target="../media/image116.svg"/><Relationship Id="rId43" Type="http://schemas.openxmlformats.org/officeDocument/2006/relationships/image" Target="../media/image124.svg"/><Relationship Id="rId48" Type="http://schemas.openxmlformats.org/officeDocument/2006/relationships/image" Target="../media/image71.png"/><Relationship Id="rId56" Type="http://schemas.openxmlformats.org/officeDocument/2006/relationships/image" Target="../media/image133.png"/><Relationship Id="rId64" Type="http://schemas.openxmlformats.org/officeDocument/2006/relationships/image" Target="../media/image65.png"/><Relationship Id="rId8" Type="http://schemas.openxmlformats.org/officeDocument/2006/relationships/image" Target="../media/image97.png"/><Relationship Id="rId51" Type="http://schemas.openxmlformats.org/officeDocument/2006/relationships/image" Target="../media/image128.svg"/><Relationship Id="rId3" Type="http://schemas.openxmlformats.org/officeDocument/2006/relationships/image" Target="../media/image94.svg"/><Relationship Id="rId12" Type="http://schemas.openxmlformats.org/officeDocument/2006/relationships/image" Target="../media/image77.png"/><Relationship Id="rId17" Type="http://schemas.openxmlformats.org/officeDocument/2006/relationships/image" Target="../media/image102.svg"/><Relationship Id="rId25" Type="http://schemas.openxmlformats.org/officeDocument/2006/relationships/image" Target="../media/image90.svg"/><Relationship Id="rId33" Type="http://schemas.openxmlformats.org/officeDocument/2006/relationships/image" Target="../media/image114.svg"/><Relationship Id="rId38" Type="http://schemas.openxmlformats.org/officeDocument/2006/relationships/image" Target="../media/image119.png"/><Relationship Id="rId46" Type="http://schemas.openxmlformats.org/officeDocument/2006/relationships/image" Target="../media/image125.png"/><Relationship Id="rId59" Type="http://schemas.openxmlformats.org/officeDocument/2006/relationships/image" Target="../media/image136.svg"/><Relationship Id="rId67" Type="http://schemas.openxmlformats.org/officeDocument/2006/relationships/image" Target="../media/image140.svg"/><Relationship Id="rId20" Type="http://schemas.openxmlformats.org/officeDocument/2006/relationships/image" Target="../media/image105.png"/><Relationship Id="rId41" Type="http://schemas.openxmlformats.org/officeDocument/2006/relationships/image" Target="../media/image122.svg"/><Relationship Id="rId54" Type="http://schemas.openxmlformats.org/officeDocument/2006/relationships/image" Target="../media/image131.png"/><Relationship Id="rId62" Type="http://schemas.openxmlformats.org/officeDocument/2006/relationships/image" Target="../media/image7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5.png"/><Relationship Id="rId15" Type="http://schemas.openxmlformats.org/officeDocument/2006/relationships/image" Target="../media/image88.svg"/><Relationship Id="rId23" Type="http://schemas.openxmlformats.org/officeDocument/2006/relationships/image" Target="../media/image108.svg"/><Relationship Id="rId28" Type="http://schemas.openxmlformats.org/officeDocument/2006/relationships/image" Target="../media/image91.png"/><Relationship Id="rId36" Type="http://schemas.openxmlformats.org/officeDocument/2006/relationships/image" Target="../media/image117.png"/><Relationship Id="rId49" Type="http://schemas.openxmlformats.org/officeDocument/2006/relationships/image" Target="../media/image72.svg"/><Relationship Id="rId57" Type="http://schemas.openxmlformats.org/officeDocument/2006/relationships/image" Target="../media/image134.svg"/><Relationship Id="rId10" Type="http://schemas.openxmlformats.org/officeDocument/2006/relationships/image" Target="../media/image99.png"/><Relationship Id="rId31" Type="http://schemas.openxmlformats.org/officeDocument/2006/relationships/image" Target="../media/image112.svg"/><Relationship Id="rId44" Type="http://schemas.openxmlformats.org/officeDocument/2006/relationships/image" Target="../media/image75.png"/><Relationship Id="rId52" Type="http://schemas.openxmlformats.org/officeDocument/2006/relationships/image" Target="../media/image129.png"/><Relationship Id="rId60" Type="http://schemas.openxmlformats.org/officeDocument/2006/relationships/image" Target="../media/image137.png"/><Relationship Id="rId65" Type="http://schemas.openxmlformats.org/officeDocument/2006/relationships/image" Target="../media/image66.svg"/><Relationship Id="rId4" Type="http://schemas.openxmlformats.org/officeDocument/2006/relationships/image" Target="../media/image59.png"/><Relationship Id="rId9" Type="http://schemas.openxmlformats.org/officeDocument/2006/relationships/image" Target="../media/image98.svg"/><Relationship Id="rId13" Type="http://schemas.openxmlformats.org/officeDocument/2006/relationships/image" Target="../media/image78.svg"/><Relationship Id="rId18" Type="http://schemas.openxmlformats.org/officeDocument/2006/relationships/image" Target="../media/image103.png"/><Relationship Id="rId39" Type="http://schemas.openxmlformats.org/officeDocument/2006/relationships/image" Target="../media/image12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141.png"/><Relationship Id="rId7" Type="http://schemas.openxmlformats.org/officeDocument/2006/relationships/image" Target="../media/image5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83.png"/><Relationship Id="rId5" Type="http://schemas.openxmlformats.org/officeDocument/2006/relationships/image" Target="../media/image42.png"/><Relationship Id="rId10" Type="http://schemas.openxmlformats.org/officeDocument/2006/relationships/image" Target="../media/image98.svg"/><Relationship Id="rId4" Type="http://schemas.openxmlformats.org/officeDocument/2006/relationships/image" Target="../media/image142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0.png"/><Relationship Id="rId7" Type="http://schemas.openxmlformats.org/officeDocument/2006/relationships/image" Target="../media/image10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5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9087-F939-4EAF-AD38-211701C7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813" y="3415452"/>
            <a:ext cx="9144000" cy="1096613"/>
          </a:xfrm>
        </p:spPr>
        <p:txBody>
          <a:bodyPr>
            <a:normAutofit fontScale="90000"/>
          </a:bodyPr>
          <a:lstStyle/>
          <a:p>
            <a:r>
              <a:rPr lang="en-US" dirty="0"/>
              <a:t>Mastering Terraform Deployments for Azure</a:t>
            </a:r>
          </a:p>
        </p:txBody>
      </p:sp>
    </p:spTree>
    <p:extLst>
      <p:ext uri="{BB962C8B-B14F-4D97-AF65-F5344CB8AC3E}">
        <p14:creationId xmlns:p14="http://schemas.microsoft.com/office/powerpoint/2010/main" val="347822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7E07FE-3D39-8947-65B2-D254F6B77C91}"/>
              </a:ext>
            </a:extLst>
          </p:cNvPr>
          <p:cNvSpPr/>
          <p:nvPr/>
        </p:nvSpPr>
        <p:spPr>
          <a:xfrm>
            <a:off x="0" y="1877352"/>
            <a:ext cx="12192000" cy="45477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C8658-DBF8-FFE4-A1A9-3A504DEF2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4" r="2" b="23866"/>
          <a:stretch/>
        </p:blipFill>
        <p:spPr>
          <a:xfrm>
            <a:off x="687597" y="2742397"/>
            <a:ext cx="4881501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EA1F4-7D0B-F695-4608-4CD45332C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126"/>
          <a:stretch/>
        </p:blipFill>
        <p:spPr>
          <a:xfrm>
            <a:off x="6628400" y="2742397"/>
            <a:ext cx="4870504" cy="329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8C09B-2FA0-0E60-CC32-5ECFF8230B55}"/>
              </a:ext>
            </a:extLst>
          </p:cNvPr>
          <p:cNvSpPr txBox="1"/>
          <p:nvPr/>
        </p:nvSpPr>
        <p:spPr>
          <a:xfrm>
            <a:off x="7148945" y="3934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039D5E-AC94-AF40-74E6-4508ACCD166E}"/>
              </a:ext>
            </a:extLst>
          </p:cNvPr>
          <p:cNvCxnSpPr>
            <a:cxnSpLocks/>
          </p:cNvCxnSpPr>
          <p:nvPr/>
        </p:nvCxnSpPr>
        <p:spPr>
          <a:xfrm>
            <a:off x="1453896" y="3703320"/>
            <a:ext cx="557784" cy="0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77B0C7-4849-CE25-1BDF-DE9332D8546C}"/>
              </a:ext>
            </a:extLst>
          </p:cNvPr>
          <p:cNvCxnSpPr>
            <a:cxnSpLocks/>
          </p:cNvCxnSpPr>
          <p:nvPr/>
        </p:nvCxnSpPr>
        <p:spPr>
          <a:xfrm>
            <a:off x="6095999" y="4463598"/>
            <a:ext cx="557784" cy="0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48E0A4DB-939C-3AE1-CA19-1660487C06B5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 flipH="1" flipV="1">
            <a:off x="3128348" y="2742397"/>
            <a:ext cx="8370556" cy="1645920"/>
          </a:xfrm>
          <a:prstGeom prst="bentConnector4">
            <a:avLst>
              <a:gd name="adj1" fmla="val -6593"/>
              <a:gd name="adj2" fmla="val 125673"/>
            </a:avLst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75EAFB-FE09-A07F-9D55-F7D1C3CD3CD0}"/>
              </a:ext>
            </a:extLst>
          </p:cNvPr>
          <p:cNvCxnSpPr>
            <a:cxnSpLocks/>
          </p:cNvCxnSpPr>
          <p:nvPr/>
        </p:nvCxnSpPr>
        <p:spPr>
          <a:xfrm>
            <a:off x="1453896" y="3961846"/>
            <a:ext cx="557784" cy="0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E0BAB34-B4F4-C2F4-74DD-850C6DBB7C93}"/>
              </a:ext>
            </a:extLst>
          </p:cNvPr>
          <p:cNvCxnSpPr>
            <a:cxnSpLocks/>
          </p:cNvCxnSpPr>
          <p:nvPr/>
        </p:nvCxnSpPr>
        <p:spPr>
          <a:xfrm>
            <a:off x="1453896" y="4463598"/>
            <a:ext cx="557784" cy="0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itle 13">
            <a:extLst>
              <a:ext uri="{FF2B5EF4-FFF2-40B4-BE49-F238E27FC236}">
                <a16:creationId xmlns:a16="http://schemas.microsoft.com/office/drawing/2014/main" id="{2DB62112-8688-F0A9-AA79-EDE2B0CBAE31}"/>
              </a:ext>
            </a:extLst>
          </p:cNvPr>
          <p:cNvSpPr txBox="1">
            <a:spLocks/>
          </p:cNvSpPr>
          <p:nvPr/>
        </p:nvSpPr>
        <p:spPr>
          <a:xfrm>
            <a:off x="652462" y="647603"/>
            <a:ext cx="5124394" cy="568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Catamaran SemiBold" pitchFamily="2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Private Module Registry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6F44D8E-4E64-1502-03F0-A90CC1828B17}"/>
              </a:ext>
            </a:extLst>
          </p:cNvPr>
          <p:cNvSpPr txBox="1">
            <a:spLocks/>
          </p:cNvSpPr>
          <p:nvPr/>
        </p:nvSpPr>
        <p:spPr>
          <a:xfrm>
            <a:off x="5992008" y="487930"/>
            <a:ext cx="5547529" cy="887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Store, version, and share modules internally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Creates an “eco-system of consumable cloud resources”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Enforce standards across all resource types (TLS 1.2)</a:t>
            </a:r>
          </a:p>
        </p:txBody>
      </p:sp>
    </p:spTree>
    <p:extLst>
      <p:ext uri="{BB962C8B-B14F-4D97-AF65-F5344CB8AC3E}">
        <p14:creationId xmlns:p14="http://schemas.microsoft.com/office/powerpoint/2010/main" val="271816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Freeform: Shape 307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5F11BC-B947-F4AA-0E73-C1C15A3AA446}"/>
              </a:ext>
            </a:extLst>
          </p:cNvPr>
          <p:cNvSpPr/>
          <p:nvPr/>
        </p:nvSpPr>
        <p:spPr>
          <a:xfrm>
            <a:off x="1615858" y="-125260"/>
            <a:ext cx="10576142" cy="6983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ifted Rainbow Two-Tier Cake by Carlo's Bakery - Goldbelly">
            <a:extLst>
              <a:ext uri="{FF2B5EF4-FFF2-40B4-BE49-F238E27FC236}">
                <a16:creationId xmlns:a16="http://schemas.microsoft.com/office/drawing/2014/main" id="{117932CE-B0B5-A265-2BDF-17D638E64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AFF57B0-3061-EE50-1E40-622C8DFD8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52" y="4476294"/>
            <a:ext cx="1869120" cy="922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99087-F939-4EAF-AD38-211701C7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1291" y="1292433"/>
            <a:ext cx="4395242" cy="28058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cs typeface="+mj-cs"/>
              </a:rPr>
              <a:t>Designing the “Azure Cake” with Terraform Projects</a:t>
            </a:r>
          </a:p>
        </p:txBody>
      </p:sp>
    </p:spTree>
    <p:extLst>
      <p:ext uri="{BB962C8B-B14F-4D97-AF65-F5344CB8AC3E}">
        <p14:creationId xmlns:p14="http://schemas.microsoft.com/office/powerpoint/2010/main" val="21184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909A9-CBF8-FE01-D778-35FA25BB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14" y="157475"/>
            <a:ext cx="10891838" cy="568324"/>
          </a:xfrm>
        </p:spPr>
        <p:txBody>
          <a:bodyPr/>
          <a:lstStyle/>
          <a:p>
            <a:r>
              <a:rPr lang="en-US" dirty="0"/>
              <a:t>Subscriptions, Environments &amp; Azure Regions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B8EB3-4597-8C4B-61DE-4202F58FF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571" y="664095"/>
            <a:ext cx="10887076" cy="420037"/>
          </a:xfrm>
        </p:spPr>
        <p:txBody>
          <a:bodyPr/>
          <a:lstStyle/>
          <a:p>
            <a:r>
              <a:rPr lang="en-US" dirty="0"/>
              <a:t>Landing zone design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42646F-B2D5-D8DC-0D7A-32D7CDC82B9D}"/>
              </a:ext>
            </a:extLst>
          </p:cNvPr>
          <p:cNvGrpSpPr/>
          <p:nvPr/>
        </p:nvGrpSpPr>
        <p:grpSpPr>
          <a:xfrm>
            <a:off x="8385325" y="874113"/>
            <a:ext cx="2623127" cy="5247685"/>
            <a:chOff x="8345275" y="695915"/>
            <a:chExt cx="2623127" cy="52476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38B98E-41F8-420D-F430-2CE9EFB17744}"/>
                </a:ext>
              </a:extLst>
            </p:cNvPr>
            <p:cNvSpPr/>
            <p:nvPr/>
          </p:nvSpPr>
          <p:spPr>
            <a:xfrm>
              <a:off x="8345275" y="695915"/>
              <a:ext cx="2623127" cy="524768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7BC1F7-FCE1-B71C-97DB-B685BB08857C}"/>
                </a:ext>
              </a:extLst>
            </p:cNvPr>
            <p:cNvGrpSpPr/>
            <p:nvPr/>
          </p:nvGrpSpPr>
          <p:grpSpPr>
            <a:xfrm>
              <a:off x="8653140" y="755683"/>
              <a:ext cx="2101699" cy="5187917"/>
              <a:chOff x="9506494" y="594280"/>
              <a:chExt cx="2037806" cy="50302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A20D3CC-4BAD-4C06-CF73-06A86AC0B7E4}"/>
                  </a:ext>
                </a:extLst>
              </p:cNvPr>
              <p:cNvGrpSpPr/>
              <p:nvPr/>
            </p:nvGrpSpPr>
            <p:grpSpPr>
              <a:xfrm>
                <a:off x="9506494" y="934458"/>
                <a:ext cx="2037806" cy="1942011"/>
                <a:chOff x="1262743" y="2142309"/>
                <a:chExt cx="2037806" cy="1942011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CA6B204-42CC-1452-DCF5-8894114EC776}"/>
                    </a:ext>
                  </a:extLst>
                </p:cNvPr>
                <p:cNvSpPr/>
                <p:nvPr/>
              </p:nvSpPr>
              <p:spPr>
                <a:xfrm>
                  <a:off x="1262743" y="2142309"/>
                  <a:ext cx="2037806" cy="1942011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: Rounded Corners 6">
                  <a:extLst>
                    <a:ext uri="{FF2B5EF4-FFF2-40B4-BE49-F238E27FC236}">
                      <a16:creationId xmlns:a16="http://schemas.microsoft.com/office/drawing/2014/main" id="{0FC170D6-4DC2-F774-D191-D564B12666A3}"/>
                    </a:ext>
                  </a:extLst>
                </p:cNvPr>
                <p:cNvSpPr/>
                <p:nvPr/>
              </p:nvSpPr>
              <p:spPr>
                <a:xfrm>
                  <a:off x="1426572" y="2279469"/>
                  <a:ext cx="604157" cy="759823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AZ</a:t>
                  </a:r>
                </a:p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1</a:t>
                  </a:r>
                </a:p>
              </p:txBody>
            </p:sp>
            <p:sp>
              <p:nvSpPr>
                <p:cNvPr id="50" name="Rectangle: Rounded Corners 7">
                  <a:extLst>
                    <a:ext uri="{FF2B5EF4-FFF2-40B4-BE49-F238E27FC236}">
                      <a16:creationId xmlns:a16="http://schemas.microsoft.com/office/drawing/2014/main" id="{90AA7B6F-8F1C-4DF9-C43A-6F51D90037B9}"/>
                    </a:ext>
                  </a:extLst>
                </p:cNvPr>
                <p:cNvSpPr/>
                <p:nvPr/>
              </p:nvSpPr>
              <p:spPr>
                <a:xfrm>
                  <a:off x="2569845" y="2279467"/>
                  <a:ext cx="604157" cy="759823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AZ2</a:t>
                  </a: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9112CB91-3C94-1663-FA51-DAFF03E464D9}"/>
                    </a:ext>
                  </a:extLst>
                </p:cNvPr>
                <p:cNvCxnSpPr>
                  <a:cxnSpLocks/>
                  <a:stCxn id="49" idx="2"/>
                  <a:endCxn id="54" idx="0"/>
                </p:cNvCxnSpPr>
                <p:nvPr/>
              </p:nvCxnSpPr>
              <p:spPr>
                <a:xfrm>
                  <a:off x="1728651" y="3039292"/>
                  <a:ext cx="571636" cy="187780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63B2EB05-774A-6CF5-D56B-2C50960B0A2D}"/>
                    </a:ext>
                  </a:extLst>
                </p:cNvPr>
                <p:cNvCxnSpPr>
                  <a:cxnSpLocks/>
                  <a:stCxn id="49" idx="3"/>
                  <a:endCxn id="50" idx="1"/>
                </p:cNvCxnSpPr>
                <p:nvPr/>
              </p:nvCxnSpPr>
              <p:spPr>
                <a:xfrm flipV="1">
                  <a:off x="2030729" y="2659379"/>
                  <a:ext cx="539116" cy="2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7C860485-CBD3-39B3-2C9E-9FC2AEAB9E5A}"/>
                    </a:ext>
                  </a:extLst>
                </p:cNvPr>
                <p:cNvCxnSpPr>
                  <a:cxnSpLocks/>
                  <a:stCxn id="54" idx="0"/>
                  <a:endCxn id="50" idx="2"/>
                </p:cNvCxnSpPr>
                <p:nvPr/>
              </p:nvCxnSpPr>
              <p:spPr>
                <a:xfrm flipV="1">
                  <a:off x="2300287" y="3039290"/>
                  <a:ext cx="571637" cy="187782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34">
                  <a:extLst>
                    <a:ext uri="{FF2B5EF4-FFF2-40B4-BE49-F238E27FC236}">
                      <a16:creationId xmlns:a16="http://schemas.microsoft.com/office/drawing/2014/main" id="{EFDD6F52-4948-9661-DEF4-934F1413C73E}"/>
                    </a:ext>
                  </a:extLst>
                </p:cNvPr>
                <p:cNvSpPr/>
                <p:nvPr/>
              </p:nvSpPr>
              <p:spPr>
                <a:xfrm>
                  <a:off x="1998208" y="3227072"/>
                  <a:ext cx="604157" cy="759823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AZ3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65812FB-81D8-7B35-512D-8A2E2F148FE7}"/>
                  </a:ext>
                </a:extLst>
              </p:cNvPr>
              <p:cNvGrpSpPr/>
              <p:nvPr/>
            </p:nvGrpSpPr>
            <p:grpSpPr>
              <a:xfrm>
                <a:off x="9506494" y="3260472"/>
                <a:ext cx="2037806" cy="1942011"/>
                <a:chOff x="1262743" y="2142309"/>
                <a:chExt cx="2037806" cy="1942011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AB6027E-FD8E-3559-69E7-C45932702D53}"/>
                    </a:ext>
                  </a:extLst>
                </p:cNvPr>
                <p:cNvSpPr/>
                <p:nvPr/>
              </p:nvSpPr>
              <p:spPr>
                <a:xfrm>
                  <a:off x="1262743" y="2142309"/>
                  <a:ext cx="2037806" cy="1942011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: Rounded Corners 43">
                  <a:extLst>
                    <a:ext uri="{FF2B5EF4-FFF2-40B4-BE49-F238E27FC236}">
                      <a16:creationId xmlns:a16="http://schemas.microsoft.com/office/drawing/2014/main" id="{135BB17D-B6BF-63BC-DAD1-957BE0CF47A9}"/>
                    </a:ext>
                  </a:extLst>
                </p:cNvPr>
                <p:cNvSpPr/>
                <p:nvPr/>
              </p:nvSpPr>
              <p:spPr>
                <a:xfrm>
                  <a:off x="1426572" y="2279469"/>
                  <a:ext cx="604157" cy="759823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AZ</a:t>
                  </a:r>
                </a:p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1</a:t>
                  </a:r>
                </a:p>
              </p:txBody>
            </p:sp>
            <p:sp>
              <p:nvSpPr>
                <p:cNvPr id="43" name="Rectangle: Rounded Corners 44">
                  <a:extLst>
                    <a:ext uri="{FF2B5EF4-FFF2-40B4-BE49-F238E27FC236}">
                      <a16:creationId xmlns:a16="http://schemas.microsoft.com/office/drawing/2014/main" id="{CE11624A-C32C-D4A8-173B-3CB7E82F1885}"/>
                    </a:ext>
                  </a:extLst>
                </p:cNvPr>
                <p:cNvSpPr/>
                <p:nvPr/>
              </p:nvSpPr>
              <p:spPr>
                <a:xfrm>
                  <a:off x="2569845" y="2279467"/>
                  <a:ext cx="604157" cy="759823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AZ2</a:t>
                  </a: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6B720A29-F002-055D-9B41-180C7B581432}"/>
                    </a:ext>
                  </a:extLst>
                </p:cNvPr>
                <p:cNvCxnSpPr>
                  <a:cxnSpLocks/>
                  <a:stCxn id="42" idx="2"/>
                  <a:endCxn id="47" idx="0"/>
                </p:cNvCxnSpPr>
                <p:nvPr/>
              </p:nvCxnSpPr>
              <p:spPr>
                <a:xfrm>
                  <a:off x="1728651" y="3039292"/>
                  <a:ext cx="571636" cy="187780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4A4443B4-32FA-8247-7753-8B0A97A40919}"/>
                    </a:ext>
                  </a:extLst>
                </p:cNvPr>
                <p:cNvCxnSpPr>
                  <a:cxnSpLocks/>
                  <a:stCxn id="42" idx="3"/>
                  <a:endCxn id="43" idx="1"/>
                </p:cNvCxnSpPr>
                <p:nvPr/>
              </p:nvCxnSpPr>
              <p:spPr>
                <a:xfrm flipV="1">
                  <a:off x="2030729" y="2659379"/>
                  <a:ext cx="539116" cy="2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4CC135D8-BFC2-F944-735D-F6263978435D}"/>
                    </a:ext>
                  </a:extLst>
                </p:cNvPr>
                <p:cNvCxnSpPr>
                  <a:cxnSpLocks/>
                  <a:stCxn id="47" idx="0"/>
                  <a:endCxn id="43" idx="2"/>
                </p:cNvCxnSpPr>
                <p:nvPr/>
              </p:nvCxnSpPr>
              <p:spPr>
                <a:xfrm flipV="1">
                  <a:off x="2300287" y="3039290"/>
                  <a:ext cx="571637" cy="187782"/>
                </a:xfrm>
                <a:prstGeom prst="straightConnector1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: Rounded Corners 48">
                  <a:extLst>
                    <a:ext uri="{FF2B5EF4-FFF2-40B4-BE49-F238E27FC236}">
                      <a16:creationId xmlns:a16="http://schemas.microsoft.com/office/drawing/2014/main" id="{2F7EA990-2117-6CBE-4D6C-45DC95E456AC}"/>
                    </a:ext>
                  </a:extLst>
                </p:cNvPr>
                <p:cNvSpPr/>
                <p:nvPr/>
              </p:nvSpPr>
              <p:spPr>
                <a:xfrm>
                  <a:off x="1998208" y="3227072"/>
                  <a:ext cx="604157" cy="759823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000" dirty="0"/>
                    <a:t>AZ3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DA5022-2C8F-5C06-83DA-2BADBB9D4576}"/>
                  </a:ext>
                </a:extLst>
              </p:cNvPr>
              <p:cNvSpPr txBox="1"/>
              <p:nvPr/>
            </p:nvSpPr>
            <p:spPr>
              <a:xfrm>
                <a:off x="9702722" y="594280"/>
                <a:ext cx="151500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/>
                  <a:t>Central 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757465-CC4C-71C2-E102-8A4C0FB5989F}"/>
                  </a:ext>
                </a:extLst>
              </p:cNvPr>
              <p:cNvSpPr txBox="1"/>
              <p:nvPr/>
            </p:nvSpPr>
            <p:spPr>
              <a:xfrm>
                <a:off x="9858103" y="5255148"/>
                <a:ext cx="1454337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/>
                  <a:t>East US 2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5475C05-2242-89C2-C298-D8F631531BC0}"/>
                  </a:ext>
                </a:extLst>
              </p:cNvPr>
              <p:cNvSpPr/>
              <p:nvPr/>
            </p:nvSpPr>
            <p:spPr>
              <a:xfrm>
                <a:off x="9858103" y="2876470"/>
                <a:ext cx="1436914" cy="37990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00" dirty="0">
                    <a:solidFill>
                      <a:schemeClr val="tx1"/>
                    </a:solidFill>
                  </a:rPr>
                  <a:t>Azure backbone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342546C-0C3B-3EBD-0E28-4E156E5FAEF3}"/>
              </a:ext>
            </a:extLst>
          </p:cNvPr>
          <p:cNvGrpSpPr/>
          <p:nvPr/>
        </p:nvGrpSpPr>
        <p:grpSpPr>
          <a:xfrm>
            <a:off x="1506663" y="1461914"/>
            <a:ext cx="5028340" cy="3945979"/>
            <a:chOff x="1506663" y="1461914"/>
            <a:chExt cx="5028340" cy="3945979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F6E171DE-672E-C6FE-3B0B-C73008A315DD}"/>
                </a:ext>
              </a:extLst>
            </p:cNvPr>
            <p:cNvSpPr/>
            <p:nvPr/>
          </p:nvSpPr>
          <p:spPr>
            <a:xfrm>
              <a:off x="1506663" y="1461914"/>
              <a:ext cx="4871405" cy="39459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Semi Bold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23825A-65C5-2ECF-1CD3-17D6CFB65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981" y="4998064"/>
              <a:ext cx="326706" cy="32670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0356F6-6A72-9916-435A-7FCC52580E2C}"/>
                </a:ext>
              </a:extLst>
            </p:cNvPr>
            <p:cNvSpPr txBox="1"/>
            <p:nvPr/>
          </p:nvSpPr>
          <p:spPr bwMode="auto">
            <a:xfrm>
              <a:off x="2598663" y="4964665"/>
              <a:ext cx="39363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dirty="0">
                  <a:solidFill>
                    <a:srgbClr val="002060"/>
                  </a:solidFill>
                  <a:latin typeface="Montserrat Semi Bold"/>
                </a:rPr>
                <a:t>Azure AD Tenant – contoso</a:t>
              </a:r>
              <a:r>
                <a:rPr lang="en-US" sz="1800" dirty="0">
                  <a:effectLst/>
                  <a:latin typeface="Montserrat Semi Bold"/>
                  <a:ea typeface="Calibri" panose="020F0502020204030204" pitchFamily="34" charset="0"/>
                </a:rPr>
                <a:t>.com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 Bold"/>
                <a:cs typeface="Segoe UI" panose="020B050204020402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91D67E-5F25-EC6C-0B20-C645FA28A725}"/>
                </a:ext>
              </a:extLst>
            </p:cNvPr>
            <p:cNvGrpSpPr/>
            <p:nvPr/>
          </p:nvGrpSpPr>
          <p:grpSpPr>
            <a:xfrm>
              <a:off x="3219514" y="3411215"/>
              <a:ext cx="1447800" cy="1335647"/>
              <a:chOff x="9797094" y="1164272"/>
              <a:chExt cx="1447800" cy="1335647"/>
            </a:xfrm>
          </p:grpSpPr>
          <p:sp>
            <p:nvSpPr>
              <p:cNvPr id="15" name="Rectangle: Rounded Corners 65">
                <a:extLst>
                  <a:ext uri="{FF2B5EF4-FFF2-40B4-BE49-F238E27FC236}">
                    <a16:creationId xmlns:a16="http://schemas.microsoft.com/office/drawing/2014/main" id="{9DFD8CAF-ECC0-A0F5-CC3D-D918C7B7ACA1}"/>
                  </a:ext>
                </a:extLst>
              </p:cNvPr>
              <p:cNvSpPr/>
              <p:nvPr/>
            </p:nvSpPr>
            <p:spPr bwMode="auto">
              <a:xfrm>
                <a:off x="9797094" y="1164272"/>
                <a:ext cx="1447800" cy="1335647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685800"/>
                <a:endParaRPr lang="en-US" sz="2000" dirty="0">
                  <a:solidFill>
                    <a:prstClr val="black"/>
                  </a:solidFill>
                  <a:latin typeface="Montserrat Semi Bold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139F90-0142-BC9F-DF59-076DFA8D9F05}"/>
                  </a:ext>
                </a:extLst>
              </p:cNvPr>
              <p:cNvSpPr txBox="1"/>
              <p:nvPr/>
            </p:nvSpPr>
            <p:spPr bwMode="auto">
              <a:xfrm>
                <a:off x="10107597" y="1205280"/>
                <a:ext cx="1038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dirty="0">
                    <a:solidFill>
                      <a:srgbClr val="002060"/>
                    </a:solidFill>
                    <a:latin typeface="Montserrat Semi Bold"/>
                  </a:rPr>
                  <a:t>STG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46949D-13AA-4C85-BE02-4D0CF30D4FDD}"/>
                  </a:ext>
                </a:extLst>
              </p:cNvPr>
              <p:cNvSpPr/>
              <p:nvPr/>
            </p:nvSpPr>
            <p:spPr bwMode="auto">
              <a:xfrm>
                <a:off x="10001729" y="1681466"/>
                <a:ext cx="1038529" cy="369332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685800"/>
                <a:r>
                  <a:rPr lang="en-US" sz="1600" dirty="0">
                    <a:solidFill>
                      <a:prstClr val="white"/>
                    </a:solidFill>
                    <a:latin typeface="Montserrat Semi Bold"/>
                  </a:rPr>
                  <a:t>East US 2</a:t>
                </a:r>
                <a:endParaRPr lang="en-US" sz="2000" dirty="0">
                  <a:solidFill>
                    <a:prstClr val="white"/>
                  </a:solidFill>
                  <a:latin typeface="Montserrat Semi Bold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9B8B1D-5290-F3FA-1FC0-C9B106F95319}"/>
                  </a:ext>
                </a:extLst>
              </p:cNvPr>
              <p:cNvSpPr/>
              <p:nvPr/>
            </p:nvSpPr>
            <p:spPr bwMode="auto">
              <a:xfrm>
                <a:off x="10001728" y="2090692"/>
                <a:ext cx="1038529" cy="369332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685800"/>
                <a:r>
                  <a:rPr lang="en-US" sz="1600" dirty="0">
                    <a:solidFill>
                      <a:prstClr val="white"/>
                    </a:solidFill>
                    <a:latin typeface="Montserrat Semi Bold"/>
                  </a:rPr>
                  <a:t>Central US</a:t>
                </a:r>
                <a:endParaRPr lang="en-US" sz="2000" dirty="0">
                  <a:solidFill>
                    <a:prstClr val="white"/>
                  </a:solidFill>
                  <a:latin typeface="Montserrat Semi Bold"/>
                </a:endParaRPr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CA63E976-742B-DBB5-B6A6-8E3EB2039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947321" y="1255676"/>
                <a:ext cx="381000" cy="38100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B9296A-4174-1D82-6BB9-5B0158ADB2D4}"/>
                </a:ext>
              </a:extLst>
            </p:cNvPr>
            <p:cNvGrpSpPr/>
            <p:nvPr/>
          </p:nvGrpSpPr>
          <p:grpSpPr>
            <a:xfrm>
              <a:off x="3219514" y="1621552"/>
              <a:ext cx="1447800" cy="1335647"/>
              <a:chOff x="9797094" y="1164272"/>
              <a:chExt cx="1447800" cy="1335647"/>
            </a:xfrm>
          </p:grpSpPr>
          <p:sp>
            <p:nvSpPr>
              <p:cNvPr id="21" name="Rectangle: Rounded Corners 71">
                <a:extLst>
                  <a:ext uri="{FF2B5EF4-FFF2-40B4-BE49-F238E27FC236}">
                    <a16:creationId xmlns:a16="http://schemas.microsoft.com/office/drawing/2014/main" id="{C7F69053-D1AB-D2AD-6532-E39F2C4C0A70}"/>
                  </a:ext>
                </a:extLst>
              </p:cNvPr>
              <p:cNvSpPr/>
              <p:nvPr/>
            </p:nvSpPr>
            <p:spPr bwMode="auto">
              <a:xfrm>
                <a:off x="9797094" y="1164272"/>
                <a:ext cx="1447800" cy="1335647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685800"/>
                <a:endParaRPr lang="en-US" sz="2000" dirty="0">
                  <a:solidFill>
                    <a:prstClr val="black"/>
                  </a:solidFill>
                  <a:latin typeface="Montserrat Semi Bold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05CB0F-6365-538E-3237-459F33132A4F}"/>
                  </a:ext>
                </a:extLst>
              </p:cNvPr>
              <p:cNvSpPr txBox="1"/>
              <p:nvPr/>
            </p:nvSpPr>
            <p:spPr bwMode="auto">
              <a:xfrm>
                <a:off x="10137821" y="1197660"/>
                <a:ext cx="1038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dirty="0">
                    <a:solidFill>
                      <a:srgbClr val="002060"/>
                    </a:solidFill>
                    <a:latin typeface="Montserrat Semi Bold"/>
                  </a:rPr>
                  <a:t>HUB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8574A5-05A5-10FF-5412-944AFB30F874}"/>
                  </a:ext>
                </a:extLst>
              </p:cNvPr>
              <p:cNvSpPr/>
              <p:nvPr/>
            </p:nvSpPr>
            <p:spPr bwMode="auto">
              <a:xfrm>
                <a:off x="10001729" y="1681466"/>
                <a:ext cx="1038529" cy="369332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685800"/>
                <a:r>
                  <a:rPr lang="en-US" sz="1600" dirty="0">
                    <a:solidFill>
                      <a:prstClr val="white"/>
                    </a:solidFill>
                    <a:latin typeface="Montserrat Semi Bold"/>
                  </a:rPr>
                  <a:t>East US 2</a:t>
                </a:r>
                <a:endParaRPr lang="en-US" sz="2000" dirty="0">
                  <a:solidFill>
                    <a:prstClr val="white"/>
                  </a:solidFill>
                  <a:latin typeface="Montserrat Semi Bold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7E42B8-A77F-28F8-AA4E-7426F94526E0}"/>
                  </a:ext>
                </a:extLst>
              </p:cNvPr>
              <p:cNvSpPr/>
              <p:nvPr/>
            </p:nvSpPr>
            <p:spPr bwMode="auto">
              <a:xfrm>
                <a:off x="10001728" y="2090692"/>
                <a:ext cx="1038529" cy="369332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685800"/>
                <a:r>
                  <a:rPr lang="en-US" sz="1600" dirty="0">
                    <a:solidFill>
                      <a:prstClr val="white"/>
                    </a:solidFill>
                    <a:latin typeface="Montserrat Semi Bold"/>
                  </a:rPr>
                  <a:t>Central US</a:t>
                </a:r>
                <a:endParaRPr lang="en-US" sz="2000" dirty="0">
                  <a:solidFill>
                    <a:prstClr val="white"/>
                  </a:solidFill>
                  <a:latin typeface="Montserrat Semi Bold"/>
                </a:endParaRPr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7C2927EA-7FFA-1BA1-A045-0546FBFB0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947321" y="1255676"/>
                <a:ext cx="381000" cy="3810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65DE6D-E28A-B7B3-124B-AF9D1B0C44FC}"/>
                </a:ext>
              </a:extLst>
            </p:cNvPr>
            <p:cNvGrpSpPr/>
            <p:nvPr/>
          </p:nvGrpSpPr>
          <p:grpSpPr>
            <a:xfrm>
              <a:off x="4846782" y="3411215"/>
              <a:ext cx="1447800" cy="1335647"/>
              <a:chOff x="9797094" y="1164272"/>
              <a:chExt cx="1447800" cy="1335647"/>
            </a:xfrm>
          </p:grpSpPr>
          <p:sp>
            <p:nvSpPr>
              <p:cNvPr id="28" name="Rectangle: Rounded Corners 65">
                <a:extLst>
                  <a:ext uri="{FF2B5EF4-FFF2-40B4-BE49-F238E27FC236}">
                    <a16:creationId xmlns:a16="http://schemas.microsoft.com/office/drawing/2014/main" id="{273C6D2F-40B0-24DA-6736-6EB944E540FE}"/>
                  </a:ext>
                </a:extLst>
              </p:cNvPr>
              <p:cNvSpPr/>
              <p:nvPr/>
            </p:nvSpPr>
            <p:spPr bwMode="auto">
              <a:xfrm>
                <a:off x="9797094" y="1164272"/>
                <a:ext cx="1447800" cy="1335647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685800"/>
                <a:endParaRPr lang="en-US" sz="2000" dirty="0">
                  <a:solidFill>
                    <a:prstClr val="black"/>
                  </a:solidFill>
                  <a:latin typeface="Montserrat Semi Bold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02C16F-0250-2A98-12D5-E4BA6104E21C}"/>
                  </a:ext>
                </a:extLst>
              </p:cNvPr>
              <p:cNvSpPr txBox="1"/>
              <p:nvPr/>
            </p:nvSpPr>
            <p:spPr bwMode="auto">
              <a:xfrm>
                <a:off x="10107597" y="1205280"/>
                <a:ext cx="1038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dirty="0">
                    <a:solidFill>
                      <a:srgbClr val="002060"/>
                    </a:solidFill>
                    <a:latin typeface="Montserrat Semi Bold"/>
                  </a:rPr>
                  <a:t>PRD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D80B9C-0613-AC55-4527-B91F4BFD01DB}"/>
                  </a:ext>
                </a:extLst>
              </p:cNvPr>
              <p:cNvSpPr/>
              <p:nvPr/>
            </p:nvSpPr>
            <p:spPr bwMode="auto">
              <a:xfrm>
                <a:off x="10001729" y="1681466"/>
                <a:ext cx="1038529" cy="369332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685800"/>
                <a:r>
                  <a:rPr lang="en-US" sz="1600" dirty="0">
                    <a:solidFill>
                      <a:prstClr val="white"/>
                    </a:solidFill>
                    <a:latin typeface="Montserrat Semi Bold"/>
                  </a:rPr>
                  <a:t>East US 2</a:t>
                </a:r>
                <a:endParaRPr lang="en-US" sz="2000" dirty="0">
                  <a:solidFill>
                    <a:prstClr val="white"/>
                  </a:solidFill>
                  <a:latin typeface="Montserrat Semi Bold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E6F3D6-AD10-C139-D488-6440E486709F}"/>
                  </a:ext>
                </a:extLst>
              </p:cNvPr>
              <p:cNvSpPr/>
              <p:nvPr/>
            </p:nvSpPr>
            <p:spPr bwMode="auto">
              <a:xfrm>
                <a:off x="10001728" y="2090692"/>
                <a:ext cx="1038529" cy="369332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685800"/>
                <a:r>
                  <a:rPr lang="en-US" sz="1600" dirty="0">
                    <a:solidFill>
                      <a:prstClr val="white"/>
                    </a:solidFill>
                    <a:latin typeface="Montserrat Semi Bold"/>
                  </a:rPr>
                  <a:t>Central US</a:t>
                </a:r>
                <a:endParaRPr lang="en-US" sz="2000" dirty="0">
                  <a:solidFill>
                    <a:prstClr val="white"/>
                  </a:solidFill>
                  <a:latin typeface="Montserrat Semi Bold"/>
                </a:endParaRPr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50EAAC12-99EA-D415-1656-1FF4D05C9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947321" y="1255676"/>
                <a:ext cx="381000" cy="381000"/>
              </a:xfrm>
              <a:prstGeom prst="rect">
                <a:avLst/>
              </a:prstGeom>
            </p:spPr>
          </p:pic>
        </p:grpSp>
        <p:cxnSp>
          <p:nvCxnSpPr>
            <p:cNvPr id="57" name="Elbow Connector 56">
              <a:extLst>
                <a:ext uri="{FF2B5EF4-FFF2-40B4-BE49-F238E27FC236}">
                  <a16:creationId xmlns:a16="http://schemas.microsoft.com/office/drawing/2014/main" id="{442521CA-07AD-38FE-CF54-F9DBBE7B603F}"/>
                </a:ext>
              </a:extLst>
            </p:cNvPr>
            <p:cNvCxnSpPr>
              <a:cxnSpLocks/>
              <a:stCxn id="7" idx="0"/>
              <a:endCxn id="21" idx="1"/>
            </p:cNvCxnSpPr>
            <p:nvPr/>
          </p:nvCxnSpPr>
          <p:spPr>
            <a:xfrm rot="5400000" flipH="1" flipV="1">
              <a:off x="2193982" y="2411541"/>
              <a:ext cx="1147697" cy="903368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C4F62011-1969-732F-F927-AB3909E5DBF3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rot="5400000" flipH="1" flipV="1">
              <a:off x="3729556" y="3171053"/>
              <a:ext cx="427712" cy="4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>
              <a:extLst>
                <a:ext uri="{FF2B5EF4-FFF2-40B4-BE49-F238E27FC236}">
                  <a16:creationId xmlns:a16="http://schemas.microsoft.com/office/drawing/2014/main" id="{D630D147-C73D-5F9D-307A-F6203DA8550A}"/>
                </a:ext>
              </a:extLst>
            </p:cNvPr>
            <p:cNvCxnSpPr>
              <a:cxnSpLocks/>
              <a:stCxn id="28" idx="0"/>
              <a:endCxn id="21" idx="3"/>
            </p:cNvCxnSpPr>
            <p:nvPr/>
          </p:nvCxnSpPr>
          <p:spPr>
            <a:xfrm rot="16200000" flipV="1">
              <a:off x="4558079" y="2398612"/>
              <a:ext cx="1121839" cy="903368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F2F8A409-B431-3AEF-D9D5-1BEF2794A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83808" y="2970116"/>
              <a:ext cx="402189" cy="402189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9E9E3A9C-14AE-968E-5A01-AC7D09E21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33721" y="2760037"/>
              <a:ext cx="402189" cy="402189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DFB3F41A-5BD0-023D-3025-14F0D802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43538" y="2635956"/>
              <a:ext cx="402189" cy="402189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824FE7F-43AE-45EE-5935-68D3E1AD38A4}"/>
                </a:ext>
              </a:extLst>
            </p:cNvPr>
            <p:cNvGrpSpPr/>
            <p:nvPr/>
          </p:nvGrpSpPr>
          <p:grpSpPr>
            <a:xfrm>
              <a:off x="1592246" y="3437073"/>
              <a:ext cx="1447800" cy="1332432"/>
              <a:chOff x="1592246" y="3437073"/>
              <a:chExt cx="1447800" cy="133243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4282F87-D99C-145D-D054-A081299FE2CC}"/>
                  </a:ext>
                </a:extLst>
              </p:cNvPr>
              <p:cNvGrpSpPr/>
              <p:nvPr/>
            </p:nvGrpSpPr>
            <p:grpSpPr>
              <a:xfrm>
                <a:off x="1592246" y="3437073"/>
                <a:ext cx="1447800" cy="1332432"/>
                <a:chOff x="8167661" y="1167487"/>
                <a:chExt cx="1447800" cy="1332432"/>
              </a:xfrm>
            </p:grpSpPr>
            <p:sp>
              <p:nvSpPr>
                <p:cNvPr id="7" name="Rectangle: Rounded Corners 21">
                  <a:extLst>
                    <a:ext uri="{FF2B5EF4-FFF2-40B4-BE49-F238E27FC236}">
                      <a16:creationId xmlns:a16="http://schemas.microsoft.com/office/drawing/2014/main" id="{691B032B-5A83-50D9-E83E-0AB05AD7823C}"/>
                    </a:ext>
                  </a:extLst>
                </p:cNvPr>
                <p:cNvSpPr/>
                <p:nvPr/>
              </p:nvSpPr>
              <p:spPr bwMode="auto">
                <a:xfrm>
                  <a:off x="8167661" y="1167487"/>
                  <a:ext cx="1447800" cy="1332432"/>
                </a:xfrm>
                <a:prstGeom prst="round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 defTabSz="685800"/>
                  <a:endParaRPr lang="en-US" sz="2000" dirty="0">
                    <a:solidFill>
                      <a:prstClr val="black"/>
                    </a:solidFill>
                    <a:latin typeface="Montserrat Semi Bold"/>
                  </a:endParaRPr>
                </a:p>
              </p:txBody>
            </p:sp>
            <p:pic>
              <p:nvPicPr>
                <p:cNvPr id="9" name="Graphic 8">
                  <a:extLst>
                    <a:ext uri="{FF2B5EF4-FFF2-40B4-BE49-F238E27FC236}">
                      <a16:creationId xmlns:a16="http://schemas.microsoft.com/office/drawing/2014/main" id="{BB8369BD-97FB-6E67-2D4B-569A55954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79644" y="1255676"/>
                  <a:ext cx="381000" cy="381000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A46074-7C77-4FC3-F30E-904EA85A1858}"/>
                    </a:ext>
                  </a:extLst>
                </p:cNvPr>
                <p:cNvSpPr/>
                <p:nvPr/>
              </p:nvSpPr>
              <p:spPr bwMode="auto">
                <a:xfrm>
                  <a:off x="8379644" y="1875220"/>
                  <a:ext cx="1038529" cy="369332"/>
                </a:xfrm>
                <a:prstGeom prst="rect">
                  <a:avLst/>
                </a:prstGeom>
                <a:solidFill>
                  <a:srgbClr val="0070C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685800"/>
                  <a:r>
                    <a:rPr lang="en-US" sz="1600" dirty="0">
                      <a:solidFill>
                        <a:prstClr val="white"/>
                      </a:solidFill>
                      <a:latin typeface="Montserrat Semi Bold"/>
                    </a:rPr>
                    <a:t>East US 2</a:t>
                  </a:r>
                  <a:endParaRPr lang="en-US" sz="2000" dirty="0">
                    <a:solidFill>
                      <a:prstClr val="white"/>
                    </a:solidFill>
                    <a:latin typeface="Montserrat Semi Bold"/>
                  </a:endParaRP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BB81136-F4D1-670F-7C8C-5C780F0FFC3A}"/>
                  </a:ext>
                </a:extLst>
              </p:cNvPr>
              <p:cNvSpPr txBox="1"/>
              <p:nvPr/>
            </p:nvSpPr>
            <p:spPr bwMode="auto">
              <a:xfrm>
                <a:off x="1896468" y="3514287"/>
                <a:ext cx="1038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dirty="0">
                    <a:solidFill>
                      <a:srgbClr val="002060"/>
                    </a:solidFill>
                    <a:latin typeface="Montserrat Semi Bold"/>
                  </a:rPr>
                  <a:t>DEV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280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040E2-1303-4AD3-A5F4-2067DDDB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7" y="77846"/>
            <a:ext cx="7359636" cy="497126"/>
          </a:xfrm>
        </p:spPr>
        <p:txBody>
          <a:bodyPr>
            <a:noAutofit/>
          </a:bodyPr>
          <a:lstStyle/>
          <a:p>
            <a:r>
              <a:rPr lang="en-US" sz="2400" dirty="0"/>
              <a:t>Multi-region, environment subscription deployment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1EC36-F59C-4347-BABD-DF20032DE458}"/>
              </a:ext>
            </a:extLst>
          </p:cNvPr>
          <p:cNvSpPr/>
          <p:nvPr/>
        </p:nvSpPr>
        <p:spPr>
          <a:xfrm>
            <a:off x="2230316" y="825113"/>
            <a:ext cx="4343400" cy="494883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3A80F-95A9-4298-8AEB-81F0A9F1F77C}"/>
              </a:ext>
            </a:extLst>
          </p:cNvPr>
          <p:cNvSpPr/>
          <p:nvPr/>
        </p:nvSpPr>
        <p:spPr>
          <a:xfrm>
            <a:off x="7347689" y="1327732"/>
            <a:ext cx="4343400" cy="1568469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5EC64-F096-44AD-81BB-5E793AC11CDB}"/>
              </a:ext>
            </a:extLst>
          </p:cNvPr>
          <p:cNvSpPr/>
          <p:nvPr/>
        </p:nvSpPr>
        <p:spPr>
          <a:xfrm>
            <a:off x="7361112" y="3342525"/>
            <a:ext cx="4343400" cy="2274277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800086-8E64-47D6-B9AF-896007264DC3}"/>
              </a:ext>
            </a:extLst>
          </p:cNvPr>
          <p:cNvGrpSpPr/>
          <p:nvPr/>
        </p:nvGrpSpPr>
        <p:grpSpPr>
          <a:xfrm>
            <a:off x="2221990" y="1092557"/>
            <a:ext cx="4084934" cy="1053250"/>
            <a:chOff x="2253760" y="1174159"/>
            <a:chExt cx="4084934" cy="10532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B6C1FE-6943-41B3-9E1E-1BFF3BB618E5}"/>
                </a:ext>
              </a:extLst>
            </p:cNvPr>
            <p:cNvSpPr/>
            <p:nvPr/>
          </p:nvSpPr>
          <p:spPr>
            <a:xfrm>
              <a:off x="2440770" y="1261329"/>
              <a:ext cx="3897924" cy="805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E8C2E9-9957-4A61-B62E-9EC9B0EFE4E9}"/>
                </a:ext>
              </a:extLst>
            </p:cNvPr>
            <p:cNvSpPr txBox="1"/>
            <p:nvPr/>
          </p:nvSpPr>
          <p:spPr>
            <a:xfrm rot="16200000">
              <a:off x="1834857" y="1593062"/>
              <a:ext cx="10532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GatewaySubnet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C15036-1FFD-47AE-8A52-B8387CF56BA1}"/>
              </a:ext>
            </a:extLst>
          </p:cNvPr>
          <p:cNvGrpSpPr/>
          <p:nvPr/>
        </p:nvGrpSpPr>
        <p:grpSpPr>
          <a:xfrm>
            <a:off x="2218594" y="2934864"/>
            <a:ext cx="4103846" cy="881067"/>
            <a:chOff x="2258854" y="2112798"/>
            <a:chExt cx="4103846" cy="88106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D55A1A4-E3FD-4365-82AA-0AE932BCC83C}"/>
                </a:ext>
              </a:extLst>
            </p:cNvPr>
            <p:cNvSpPr/>
            <p:nvPr/>
          </p:nvSpPr>
          <p:spPr>
            <a:xfrm>
              <a:off x="2464776" y="2157411"/>
              <a:ext cx="3897924" cy="805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5345E7-9956-495D-AB86-2508891CD18B}"/>
                </a:ext>
              </a:extLst>
            </p:cNvPr>
            <p:cNvSpPr txBox="1"/>
            <p:nvPr/>
          </p:nvSpPr>
          <p:spPr>
            <a:xfrm rot="16200000">
              <a:off x="1926042" y="2445610"/>
              <a:ext cx="8810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Bastion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453903-7EBF-480B-A674-D2FDD8C8F2FF}"/>
              </a:ext>
            </a:extLst>
          </p:cNvPr>
          <p:cNvGrpSpPr/>
          <p:nvPr/>
        </p:nvGrpSpPr>
        <p:grpSpPr>
          <a:xfrm>
            <a:off x="2262754" y="4865131"/>
            <a:ext cx="4087031" cy="805962"/>
            <a:chOff x="2275669" y="5209807"/>
            <a:chExt cx="4087031" cy="80596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D1F447-1233-4F7B-AC46-5382CFDB07CC}"/>
                </a:ext>
              </a:extLst>
            </p:cNvPr>
            <p:cNvSpPr/>
            <p:nvPr/>
          </p:nvSpPr>
          <p:spPr>
            <a:xfrm>
              <a:off x="2464776" y="5209808"/>
              <a:ext cx="3897924" cy="805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7ADC25-A52E-4238-ABE5-3C4F5901E3AD}"/>
                </a:ext>
              </a:extLst>
            </p:cNvPr>
            <p:cNvSpPr txBox="1"/>
            <p:nvPr/>
          </p:nvSpPr>
          <p:spPr>
            <a:xfrm rot="16200000">
              <a:off x="1980410" y="5505066"/>
              <a:ext cx="805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WAF</a:t>
              </a:r>
            </a:p>
          </p:txBody>
        </p:sp>
      </p:grpSp>
      <p:pic>
        <p:nvPicPr>
          <p:cNvPr id="44" name="Graphic 43">
            <a:extLst>
              <a:ext uri="{FF2B5EF4-FFF2-40B4-BE49-F238E27FC236}">
                <a16:creationId xmlns:a16="http://schemas.microsoft.com/office/drawing/2014/main" id="{BA7BDC29-314F-48F5-A32E-3566ECF4C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2493" y="4976158"/>
            <a:ext cx="569357" cy="56935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4976C68-6375-44E1-A0CE-01880C02606A}"/>
              </a:ext>
            </a:extLst>
          </p:cNvPr>
          <p:cNvGrpSpPr/>
          <p:nvPr/>
        </p:nvGrpSpPr>
        <p:grpSpPr>
          <a:xfrm>
            <a:off x="7428173" y="3663425"/>
            <a:ext cx="4103846" cy="881067"/>
            <a:chOff x="2258855" y="2112798"/>
            <a:chExt cx="4103845" cy="881067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DC5564B-C587-4F4E-8684-96945867CEEB}"/>
                </a:ext>
              </a:extLst>
            </p:cNvPr>
            <p:cNvSpPr/>
            <p:nvPr/>
          </p:nvSpPr>
          <p:spPr>
            <a:xfrm>
              <a:off x="2464776" y="2157411"/>
              <a:ext cx="3897924" cy="7678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D2B381-6DE1-49FB-9314-9DBFF9311493}"/>
                </a:ext>
              </a:extLst>
            </p:cNvPr>
            <p:cNvSpPr txBox="1"/>
            <p:nvPr/>
          </p:nvSpPr>
          <p:spPr>
            <a:xfrm rot="16200000">
              <a:off x="1926043" y="2445610"/>
              <a:ext cx="881067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APP </a:t>
              </a:r>
            </a:p>
          </p:txBody>
        </p:sp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561A9B09-204E-4E49-B763-D9B4C5389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8822" y="5826056"/>
            <a:ext cx="316697" cy="316697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CE3BC0C3-A14D-4B3D-9CEF-26C7FAFB2531}"/>
              </a:ext>
            </a:extLst>
          </p:cNvPr>
          <p:cNvGrpSpPr/>
          <p:nvPr/>
        </p:nvGrpSpPr>
        <p:grpSpPr>
          <a:xfrm>
            <a:off x="7459434" y="1602708"/>
            <a:ext cx="2110589" cy="587998"/>
            <a:chOff x="2228234" y="2157412"/>
            <a:chExt cx="1475998" cy="587998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A76D853-3DFE-4C0D-AFCE-21668E1FB517}"/>
                </a:ext>
              </a:extLst>
            </p:cNvPr>
            <p:cNvSpPr/>
            <p:nvPr/>
          </p:nvSpPr>
          <p:spPr>
            <a:xfrm>
              <a:off x="2464776" y="2157412"/>
              <a:ext cx="1239456" cy="5879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4AD01E5-1DF9-4A03-9DE8-4026C0E09AC7}"/>
                </a:ext>
              </a:extLst>
            </p:cNvPr>
            <p:cNvSpPr txBox="1"/>
            <p:nvPr/>
          </p:nvSpPr>
          <p:spPr>
            <a:xfrm rot="16200000">
              <a:off x="2118729" y="2307576"/>
              <a:ext cx="4344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SQL</a:t>
              </a:r>
            </a:p>
          </p:txBody>
        </p:sp>
      </p:grpSp>
      <p:pic>
        <p:nvPicPr>
          <p:cNvPr id="61" name="Graphic 60">
            <a:extLst>
              <a:ext uri="{FF2B5EF4-FFF2-40B4-BE49-F238E27FC236}">
                <a16:creationId xmlns:a16="http://schemas.microsoft.com/office/drawing/2014/main" id="{ECDC23E9-3D0C-4F6C-B5CF-0A8EA1AA2D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1146" y="825496"/>
            <a:ext cx="300195" cy="30019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7A2BFAC-F5CF-4AD1-9A04-DF2B6941014F}"/>
              </a:ext>
            </a:extLst>
          </p:cNvPr>
          <p:cNvSpPr txBox="1"/>
          <p:nvPr/>
        </p:nvSpPr>
        <p:spPr>
          <a:xfrm>
            <a:off x="2546753" y="877459"/>
            <a:ext cx="1493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E2-HUB-NET-hub-vnet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714DE80-BE24-4AA8-B196-2B0C07345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904" y="1342382"/>
            <a:ext cx="300195" cy="30019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AE1F22F-B998-482B-AE0D-A6C9C95A36D6}"/>
              </a:ext>
            </a:extLst>
          </p:cNvPr>
          <p:cNvSpPr txBox="1"/>
          <p:nvPr/>
        </p:nvSpPr>
        <p:spPr>
          <a:xfrm>
            <a:off x="7624327" y="1403524"/>
            <a:ext cx="1493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E2-PRD-NET-PLE-vnet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5E9AE1B1-E05A-44D3-9119-63DDE6A99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7288" y="3381629"/>
            <a:ext cx="300195" cy="30019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86FE99A-FD74-40EA-85F9-525CB1205B7B}"/>
              </a:ext>
            </a:extLst>
          </p:cNvPr>
          <p:cNvSpPr txBox="1"/>
          <p:nvPr/>
        </p:nvSpPr>
        <p:spPr>
          <a:xfrm>
            <a:off x="7735361" y="3424004"/>
            <a:ext cx="1493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E2-PRD-NET-APP-vnet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B7204EF3-E3F8-4EA8-B4E3-89ABA8C6B7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7964" y="2334245"/>
            <a:ext cx="474602" cy="474602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D07A991B-17C6-4AF9-B44F-DB96D4017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0335" y="1321002"/>
            <a:ext cx="489152" cy="48915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EE488EDC-4C64-40DB-A588-0D234B0FD4AF}"/>
              </a:ext>
            </a:extLst>
          </p:cNvPr>
          <p:cNvSpPr txBox="1"/>
          <p:nvPr/>
        </p:nvSpPr>
        <p:spPr>
          <a:xfrm>
            <a:off x="2851939" y="1425840"/>
            <a:ext cx="88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VPN Gateway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205FD53-ABAA-44C4-BDBF-DC8B7C08F52F}"/>
              </a:ext>
            </a:extLst>
          </p:cNvPr>
          <p:cNvSpPr txBox="1"/>
          <p:nvPr/>
        </p:nvSpPr>
        <p:spPr>
          <a:xfrm>
            <a:off x="2822313" y="3277498"/>
            <a:ext cx="881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Jumpbox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77421C-1CD2-4382-89D9-0B7A7EADCC53}"/>
              </a:ext>
            </a:extLst>
          </p:cNvPr>
          <p:cNvSpPr txBox="1"/>
          <p:nvPr/>
        </p:nvSpPr>
        <p:spPr>
          <a:xfrm>
            <a:off x="2858553" y="4250815"/>
            <a:ext cx="881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Firewalls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058B104-5960-43DA-9924-2394633597C7}"/>
              </a:ext>
            </a:extLst>
          </p:cNvPr>
          <p:cNvSpPr txBox="1"/>
          <p:nvPr/>
        </p:nvSpPr>
        <p:spPr>
          <a:xfrm>
            <a:off x="3437750" y="5872819"/>
            <a:ext cx="881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Public IP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4F185E9-403F-4E2D-BAE3-07D0DC8BE728}"/>
              </a:ext>
            </a:extLst>
          </p:cNvPr>
          <p:cNvCxnSpPr>
            <a:cxnSpLocks/>
            <a:stCxn id="44" idx="2"/>
            <a:endCxn id="53" idx="0"/>
          </p:cNvCxnSpPr>
          <p:nvPr/>
        </p:nvCxnSpPr>
        <p:spPr>
          <a:xfrm flipH="1">
            <a:off x="4387171" y="5545515"/>
            <a:ext cx="1" cy="28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3332B04-6997-49E4-8DF4-BFC8039A4325}"/>
              </a:ext>
            </a:extLst>
          </p:cNvPr>
          <p:cNvCxnSpPr>
            <a:cxnSpLocks/>
            <a:stCxn id="21" idx="2"/>
            <a:endCxn id="44" idx="0"/>
          </p:cNvCxnSpPr>
          <p:nvPr/>
        </p:nvCxnSpPr>
        <p:spPr>
          <a:xfrm>
            <a:off x="4040316" y="4530603"/>
            <a:ext cx="346856" cy="44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34CF4B7-27F6-4254-B7E0-FB75A9AC52ED}"/>
              </a:ext>
            </a:extLst>
          </p:cNvPr>
          <p:cNvGrpSpPr/>
          <p:nvPr/>
        </p:nvGrpSpPr>
        <p:grpSpPr>
          <a:xfrm>
            <a:off x="6132835" y="4855458"/>
            <a:ext cx="418538" cy="419468"/>
            <a:chOff x="6117703" y="5161736"/>
            <a:chExt cx="418538" cy="419468"/>
          </a:xfrm>
        </p:grpSpPr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338BB64E-D277-4DF0-A238-8AC08A5B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F669D97-B47E-4053-8FCA-0F20E60768BC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9B526A0-E553-4DA9-9EF7-C6312B557CA1}"/>
              </a:ext>
            </a:extLst>
          </p:cNvPr>
          <p:cNvGrpSpPr/>
          <p:nvPr/>
        </p:nvGrpSpPr>
        <p:grpSpPr>
          <a:xfrm>
            <a:off x="6109884" y="2932174"/>
            <a:ext cx="418538" cy="419468"/>
            <a:chOff x="6117703" y="5161736"/>
            <a:chExt cx="418538" cy="419468"/>
          </a:xfrm>
        </p:grpSpPr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90F7EDF6-5721-418B-874F-4282CAE0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3573269-E996-409E-9BF9-D3237BFB9F83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3D806142-0639-41A1-BED9-546FCBE37F30}"/>
              </a:ext>
            </a:extLst>
          </p:cNvPr>
          <p:cNvGrpSpPr/>
          <p:nvPr/>
        </p:nvGrpSpPr>
        <p:grpSpPr>
          <a:xfrm>
            <a:off x="7991404" y="1681716"/>
            <a:ext cx="651068" cy="446241"/>
            <a:chOff x="8531681" y="1716846"/>
            <a:chExt cx="701798" cy="472202"/>
          </a:xfrm>
        </p:grpSpPr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36B702D0-8FB9-4D94-AC94-7803540EF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61277" y="1716846"/>
              <a:ext cx="472202" cy="472202"/>
            </a:xfrm>
            <a:prstGeom prst="rect">
              <a:avLst/>
            </a:prstGeom>
          </p:spPr>
        </p:pic>
        <p:pic>
          <p:nvPicPr>
            <p:cNvPr id="130" name="Graphic 129">
              <a:extLst>
                <a:ext uri="{FF2B5EF4-FFF2-40B4-BE49-F238E27FC236}">
                  <a16:creationId xmlns:a16="http://schemas.microsoft.com/office/drawing/2014/main" id="{AB8022E5-9BD3-4E9F-ADC4-9636491B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531681" y="1821864"/>
              <a:ext cx="297426" cy="297426"/>
            </a:xfrm>
            <a:prstGeom prst="rect">
              <a:avLst/>
            </a:prstGeom>
          </p:spPr>
        </p:pic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CCB5A7BB-4110-4C88-8F43-8D52ACBA34EE}"/>
              </a:ext>
            </a:extLst>
          </p:cNvPr>
          <p:cNvGrpSpPr/>
          <p:nvPr/>
        </p:nvGrpSpPr>
        <p:grpSpPr>
          <a:xfrm>
            <a:off x="7923404" y="2292860"/>
            <a:ext cx="760445" cy="434454"/>
            <a:chOff x="9961684" y="1692705"/>
            <a:chExt cx="939301" cy="536637"/>
          </a:xfrm>
        </p:grpSpPr>
        <p:pic>
          <p:nvPicPr>
            <p:cNvPr id="1024" name="Graphic 1023">
              <a:extLst>
                <a:ext uri="{FF2B5EF4-FFF2-40B4-BE49-F238E27FC236}">
                  <a16:creationId xmlns:a16="http://schemas.microsoft.com/office/drawing/2014/main" id="{9881938C-0B59-4CA9-A994-503B6449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961684" y="1692705"/>
              <a:ext cx="536637" cy="536637"/>
            </a:xfrm>
            <a:prstGeom prst="rect">
              <a:avLst/>
            </a:prstGeom>
          </p:spPr>
        </p:pic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CCEA9812-C777-4CF2-8DAD-FE5E19E55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483887" y="1762565"/>
              <a:ext cx="417098" cy="417098"/>
            </a:xfrm>
            <a:prstGeom prst="rect">
              <a:avLst/>
            </a:prstGeom>
          </p:spPr>
        </p:pic>
      </p:grp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7399E66-A23D-426B-9A01-446E9398C7F5}"/>
              </a:ext>
            </a:extLst>
          </p:cNvPr>
          <p:cNvCxnSpPr>
            <a:cxnSpLocks/>
          </p:cNvCxnSpPr>
          <p:nvPr/>
        </p:nvCxnSpPr>
        <p:spPr>
          <a:xfrm>
            <a:off x="965964" y="1425840"/>
            <a:ext cx="336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8BD5F669-1AE7-4440-B125-CED9A37ABF88}"/>
              </a:ext>
            </a:extLst>
          </p:cNvPr>
          <p:cNvSpPr txBox="1"/>
          <p:nvPr/>
        </p:nvSpPr>
        <p:spPr>
          <a:xfrm>
            <a:off x="96981" y="1762805"/>
            <a:ext cx="88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Corporate</a:t>
            </a:r>
          </a:p>
          <a:p>
            <a:pPr algn="ctr"/>
            <a:r>
              <a:rPr lang="en-US" sz="800" b="1" dirty="0"/>
              <a:t>Network</a:t>
            </a:r>
          </a:p>
        </p:txBody>
      </p:sp>
      <p:sp>
        <p:nvSpPr>
          <p:cNvPr id="177" name="Text Placeholder 19">
            <a:extLst>
              <a:ext uri="{FF2B5EF4-FFF2-40B4-BE49-F238E27FC236}">
                <a16:creationId xmlns:a16="http://schemas.microsoft.com/office/drawing/2014/main" id="{F6B81E61-FEAC-450D-8093-246C27373519}"/>
              </a:ext>
            </a:extLst>
          </p:cNvPr>
          <p:cNvSpPr txBox="1">
            <a:spLocks/>
          </p:cNvSpPr>
          <p:nvPr/>
        </p:nvSpPr>
        <p:spPr>
          <a:xfrm>
            <a:off x="4772088" y="92840"/>
            <a:ext cx="3487453" cy="3258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CB65E76-003C-4B98-8046-3076844E28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49570" y="5826056"/>
            <a:ext cx="316697" cy="316697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8B69884-2598-42E3-9BF3-1A2B4F6A98B9}"/>
              </a:ext>
            </a:extLst>
          </p:cNvPr>
          <p:cNvCxnSpPr>
            <a:cxnSpLocks/>
            <a:stCxn id="4" idx="1"/>
            <a:endCxn id="53" idx="3"/>
          </p:cNvCxnSpPr>
          <p:nvPr/>
        </p:nvCxnSpPr>
        <p:spPr>
          <a:xfrm flipH="1">
            <a:off x="4545519" y="5984405"/>
            <a:ext cx="604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623A349-E60A-4711-816A-D7396302500E}"/>
              </a:ext>
            </a:extLst>
          </p:cNvPr>
          <p:cNvSpPr txBox="1"/>
          <p:nvPr/>
        </p:nvSpPr>
        <p:spPr>
          <a:xfrm>
            <a:off x="5407588" y="5818557"/>
            <a:ext cx="88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Traffic Manager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6B87C9D-25FC-3FBC-E9C3-4ADBB5688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4" y="1092557"/>
            <a:ext cx="606470" cy="60647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2992531-E165-A4FC-B97D-A425ADBA4771}"/>
              </a:ext>
            </a:extLst>
          </p:cNvPr>
          <p:cNvSpPr txBox="1"/>
          <p:nvPr/>
        </p:nvSpPr>
        <p:spPr>
          <a:xfrm>
            <a:off x="1347706" y="1615736"/>
            <a:ext cx="88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Express</a:t>
            </a:r>
          </a:p>
          <a:p>
            <a:pPr algn="ctr"/>
            <a:r>
              <a:rPr lang="en-US" sz="800" b="1" dirty="0"/>
              <a:t>Route</a:t>
            </a: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9B4A18B4-70A0-1948-29FA-2E9E677373E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1" y="1110616"/>
            <a:ext cx="619609" cy="619609"/>
          </a:xfrm>
          <a:prstGeom prst="rect">
            <a:avLst/>
          </a:prstGeom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3FF5332-DCC4-98B9-0F9D-4844927B918A}"/>
              </a:ext>
            </a:extLst>
          </p:cNvPr>
          <p:cNvGrpSpPr/>
          <p:nvPr/>
        </p:nvGrpSpPr>
        <p:grpSpPr>
          <a:xfrm>
            <a:off x="2220491" y="2066889"/>
            <a:ext cx="4103846" cy="881067"/>
            <a:chOff x="2258854" y="2112798"/>
            <a:chExt cx="4103846" cy="881067"/>
          </a:xfrm>
        </p:grpSpPr>
        <p:sp>
          <p:nvSpPr>
            <p:cNvPr id="114" name="Rectangle: Rounded Corners 14">
              <a:extLst>
                <a:ext uri="{FF2B5EF4-FFF2-40B4-BE49-F238E27FC236}">
                  <a16:creationId xmlns:a16="http://schemas.microsoft.com/office/drawing/2014/main" id="{2BB12B2C-2384-CBD6-E77C-77E13575D218}"/>
                </a:ext>
              </a:extLst>
            </p:cNvPr>
            <p:cNvSpPr/>
            <p:nvPr/>
          </p:nvSpPr>
          <p:spPr>
            <a:xfrm>
              <a:off x="2464776" y="2157411"/>
              <a:ext cx="3897924" cy="805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F6F448C-E4E6-53B0-FAEC-2CA58B15E8BE}"/>
                </a:ext>
              </a:extLst>
            </p:cNvPr>
            <p:cNvSpPr txBox="1"/>
            <p:nvPr/>
          </p:nvSpPr>
          <p:spPr>
            <a:xfrm rot="16200000">
              <a:off x="1926042" y="2445610"/>
              <a:ext cx="8810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DC</a:t>
              </a:r>
            </a:p>
          </p:txBody>
        </p:sp>
      </p:grpSp>
      <p:pic>
        <p:nvPicPr>
          <p:cNvPr id="120" name="Graphic 119">
            <a:extLst>
              <a:ext uri="{FF2B5EF4-FFF2-40B4-BE49-F238E27FC236}">
                <a16:creationId xmlns:a16="http://schemas.microsoft.com/office/drawing/2014/main" id="{85C7DF84-6671-A2E3-A065-96EBD974F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0601" y="2338911"/>
            <a:ext cx="474602" cy="474602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6771CC75-6093-E9C8-FEC3-7673F8B145E5}"/>
              </a:ext>
            </a:extLst>
          </p:cNvPr>
          <p:cNvSpPr txBox="1"/>
          <p:nvPr/>
        </p:nvSpPr>
        <p:spPr>
          <a:xfrm>
            <a:off x="2763263" y="2399701"/>
            <a:ext cx="88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Domain Controllers</a:t>
            </a:r>
          </a:p>
        </p:txBody>
      </p:sp>
      <p:pic>
        <p:nvPicPr>
          <p:cNvPr id="123" name="Graphic 122">
            <a:extLst>
              <a:ext uri="{FF2B5EF4-FFF2-40B4-BE49-F238E27FC236}">
                <a16:creationId xmlns:a16="http://schemas.microsoft.com/office/drawing/2014/main" id="{FBAF0FDF-A5E9-8EB8-DA43-693A0B2C39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0938" y="3189938"/>
            <a:ext cx="474602" cy="474602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B420F9E-C493-D0BE-2E98-46A3AE51CA5E}"/>
              </a:ext>
            </a:extLst>
          </p:cNvPr>
          <p:cNvGrpSpPr/>
          <p:nvPr/>
        </p:nvGrpSpPr>
        <p:grpSpPr>
          <a:xfrm>
            <a:off x="6122110" y="2062034"/>
            <a:ext cx="418538" cy="419468"/>
            <a:chOff x="6117703" y="5161736"/>
            <a:chExt cx="418538" cy="419468"/>
          </a:xfrm>
        </p:grpSpPr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5D42B73D-9E43-2EA6-6BD2-69C515D5B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DED2317-8906-1BB1-062B-5B66664B730A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E5BFB5B-4677-80A1-1713-6C4FF5CC86B7}"/>
              </a:ext>
            </a:extLst>
          </p:cNvPr>
          <p:cNvSpPr/>
          <p:nvPr/>
        </p:nvSpPr>
        <p:spPr>
          <a:xfrm>
            <a:off x="39083" y="2157411"/>
            <a:ext cx="2052193" cy="4066877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3C5A9E-72CF-D9AA-EDD6-E7E9063C5CBE}"/>
              </a:ext>
            </a:extLst>
          </p:cNvPr>
          <p:cNvSpPr txBox="1"/>
          <p:nvPr/>
        </p:nvSpPr>
        <p:spPr>
          <a:xfrm>
            <a:off x="33770" y="2254712"/>
            <a:ext cx="206041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Policies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Hub &amp; Spoke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Dedicated Apps Private Link Vnets peered to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Dedicated Firewall and WAF for Application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East US 2 &amp; Central US mirror images</a:t>
            </a:r>
          </a:p>
        </p:txBody>
      </p:sp>
      <p:sp>
        <p:nvSpPr>
          <p:cNvPr id="138" name="Rectangle: Rounded Corners 47">
            <a:extLst>
              <a:ext uri="{FF2B5EF4-FFF2-40B4-BE49-F238E27FC236}">
                <a16:creationId xmlns:a16="http://schemas.microsoft.com/office/drawing/2014/main" id="{74FD20BE-8D34-CDB5-D5D0-6471C40DF37F}"/>
              </a:ext>
            </a:extLst>
          </p:cNvPr>
          <p:cNvSpPr/>
          <p:nvPr/>
        </p:nvSpPr>
        <p:spPr>
          <a:xfrm>
            <a:off x="7643617" y="4693756"/>
            <a:ext cx="3897924" cy="767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C90846C-FD7F-93AA-6ED5-D8FA66481A3C}"/>
              </a:ext>
            </a:extLst>
          </p:cNvPr>
          <p:cNvGrpSpPr/>
          <p:nvPr/>
        </p:nvGrpSpPr>
        <p:grpSpPr>
          <a:xfrm>
            <a:off x="11361135" y="5274926"/>
            <a:ext cx="418538" cy="419468"/>
            <a:chOff x="6117703" y="5161736"/>
            <a:chExt cx="418538" cy="419468"/>
          </a:xfrm>
        </p:grpSpPr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id="{B60D3E00-E3A6-89D4-6901-CE3DA777E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5D657FE-56B2-EE8F-F532-129D5AEEF270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B178CAB-7B6F-2456-83AC-EC61AEF58C7C}"/>
              </a:ext>
            </a:extLst>
          </p:cNvPr>
          <p:cNvGrpSpPr/>
          <p:nvPr/>
        </p:nvGrpSpPr>
        <p:grpSpPr>
          <a:xfrm>
            <a:off x="11303827" y="3564572"/>
            <a:ext cx="418538" cy="419468"/>
            <a:chOff x="6117703" y="5161736"/>
            <a:chExt cx="418538" cy="419468"/>
          </a:xfrm>
        </p:grpSpPr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40E4645D-5CEE-B3FB-C7FC-77E012E7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4E51C7B-F7F0-668A-DA8B-AC58A1864C5F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E39745EE-4F58-2C3D-1B3E-F03E62B99C6B}"/>
              </a:ext>
            </a:extLst>
          </p:cNvPr>
          <p:cNvSpPr txBox="1"/>
          <p:nvPr/>
        </p:nvSpPr>
        <p:spPr>
          <a:xfrm rot="16200000">
            <a:off x="7089501" y="4995338"/>
            <a:ext cx="881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DATA </a:t>
            </a:r>
          </a:p>
        </p:txBody>
      </p:sp>
      <p:pic>
        <p:nvPicPr>
          <p:cNvPr id="152" name="Picture 151" descr="Icon&#10;&#10;Description automatically generated">
            <a:extLst>
              <a:ext uri="{FF2B5EF4-FFF2-40B4-BE49-F238E27FC236}">
                <a16:creationId xmlns:a16="http://schemas.microsoft.com/office/drawing/2014/main" id="{7AE13880-EE0F-58BF-2830-1F8220F009F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642" y="3804867"/>
            <a:ext cx="570971" cy="570971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9647C83-A3B3-57A4-8C94-EDEE29FC4D3D}"/>
              </a:ext>
            </a:extLst>
          </p:cNvPr>
          <p:cNvGrpSpPr/>
          <p:nvPr/>
        </p:nvGrpSpPr>
        <p:grpSpPr>
          <a:xfrm>
            <a:off x="7792799" y="4838419"/>
            <a:ext cx="811230" cy="494878"/>
            <a:chOff x="8013877" y="5316632"/>
            <a:chExt cx="811230" cy="494878"/>
          </a:xfrm>
        </p:grpSpPr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B27396CF-C714-8479-50DE-B723CDCA3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13877" y="5316632"/>
              <a:ext cx="494878" cy="494878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4916B037-E963-F2CE-31B1-738E2171C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756" y="5317971"/>
              <a:ext cx="356351" cy="356351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820B4D1-0AAE-17D8-9C6B-2A3F89FD066B}"/>
              </a:ext>
            </a:extLst>
          </p:cNvPr>
          <p:cNvGrpSpPr/>
          <p:nvPr/>
        </p:nvGrpSpPr>
        <p:grpSpPr>
          <a:xfrm>
            <a:off x="8806537" y="4836810"/>
            <a:ext cx="811230" cy="494878"/>
            <a:chOff x="8013877" y="5316632"/>
            <a:chExt cx="811230" cy="494878"/>
          </a:xfrm>
        </p:grpSpPr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2308E2AB-EE5B-D6EF-D863-8BF08AF2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13877" y="5316632"/>
              <a:ext cx="494878" cy="494878"/>
            </a:xfrm>
            <a:prstGeom prst="rect">
              <a:avLst/>
            </a:prstGeom>
          </p:spPr>
        </p:pic>
        <p:pic>
          <p:nvPicPr>
            <p:cNvPr id="160" name="Picture 159" descr="Logo&#10;&#10;Description automatically generated">
              <a:extLst>
                <a:ext uri="{FF2B5EF4-FFF2-40B4-BE49-F238E27FC236}">
                  <a16:creationId xmlns:a16="http://schemas.microsoft.com/office/drawing/2014/main" id="{31309E5E-FC9B-068B-F7B4-D39A46FD7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756" y="5317971"/>
              <a:ext cx="356351" cy="356351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16AEB4C-BF05-6633-BF66-33A9D4957893}"/>
              </a:ext>
            </a:extLst>
          </p:cNvPr>
          <p:cNvGrpSpPr/>
          <p:nvPr/>
        </p:nvGrpSpPr>
        <p:grpSpPr>
          <a:xfrm>
            <a:off x="9817101" y="4841254"/>
            <a:ext cx="811230" cy="494878"/>
            <a:chOff x="8013877" y="5316632"/>
            <a:chExt cx="811230" cy="494878"/>
          </a:xfrm>
        </p:grpSpPr>
        <p:pic>
          <p:nvPicPr>
            <p:cNvPr id="162" name="Graphic 161">
              <a:extLst>
                <a:ext uri="{FF2B5EF4-FFF2-40B4-BE49-F238E27FC236}">
                  <a16:creationId xmlns:a16="http://schemas.microsoft.com/office/drawing/2014/main" id="{D10AD5D1-1DFB-29B5-765B-489B10AD4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13877" y="5316632"/>
              <a:ext cx="494878" cy="494878"/>
            </a:xfrm>
            <a:prstGeom prst="rect">
              <a:avLst/>
            </a:prstGeom>
          </p:spPr>
        </p:pic>
        <p:pic>
          <p:nvPicPr>
            <p:cNvPr id="163" name="Picture 162" descr="Logo&#10;&#10;Description automatically generated">
              <a:extLst>
                <a:ext uri="{FF2B5EF4-FFF2-40B4-BE49-F238E27FC236}">
                  <a16:creationId xmlns:a16="http://schemas.microsoft.com/office/drawing/2014/main" id="{FB5624A6-0D3D-D2DB-9928-8D25670D8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756" y="5317971"/>
              <a:ext cx="356351" cy="356351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4ABDE67-4BE2-5C9F-8CFB-73E25A5DCF48}"/>
              </a:ext>
            </a:extLst>
          </p:cNvPr>
          <p:cNvGrpSpPr/>
          <p:nvPr/>
        </p:nvGrpSpPr>
        <p:grpSpPr>
          <a:xfrm>
            <a:off x="10715155" y="4850764"/>
            <a:ext cx="811230" cy="494878"/>
            <a:chOff x="8013877" y="5316632"/>
            <a:chExt cx="811230" cy="494878"/>
          </a:xfrm>
        </p:grpSpPr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68E17718-6D28-9004-6F5E-B0FF7A887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13877" y="5316632"/>
              <a:ext cx="494878" cy="494878"/>
            </a:xfrm>
            <a:prstGeom prst="rect">
              <a:avLst/>
            </a:prstGeom>
          </p:spPr>
        </p:pic>
        <p:pic>
          <p:nvPicPr>
            <p:cNvPr id="166" name="Picture 165" descr="Logo&#10;&#10;Description automatically generated">
              <a:extLst>
                <a:ext uri="{FF2B5EF4-FFF2-40B4-BE49-F238E27FC236}">
                  <a16:creationId xmlns:a16="http://schemas.microsoft.com/office/drawing/2014/main" id="{BB9B8F44-74B0-D3F0-C404-F44AED534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756" y="5317971"/>
              <a:ext cx="356351" cy="356351"/>
            </a:xfrm>
            <a:prstGeom prst="rect">
              <a:avLst/>
            </a:prstGeom>
          </p:spPr>
        </p:pic>
      </p:grpSp>
      <p:pic>
        <p:nvPicPr>
          <p:cNvPr id="167" name="Picture 166" descr="Icon&#10;&#10;Description automatically generated">
            <a:extLst>
              <a:ext uri="{FF2B5EF4-FFF2-40B4-BE49-F238E27FC236}">
                <a16:creationId xmlns:a16="http://schemas.microsoft.com/office/drawing/2014/main" id="{011E0C27-5BCA-E7F7-2B00-ECB5941C54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94" y="3824681"/>
            <a:ext cx="570971" cy="570971"/>
          </a:xfrm>
          <a:prstGeom prst="rect">
            <a:avLst/>
          </a:prstGeom>
        </p:spPr>
      </p:pic>
      <p:pic>
        <p:nvPicPr>
          <p:cNvPr id="168" name="Picture 167" descr="Icon&#10;&#10;Description automatically generated">
            <a:extLst>
              <a:ext uri="{FF2B5EF4-FFF2-40B4-BE49-F238E27FC236}">
                <a16:creationId xmlns:a16="http://schemas.microsoft.com/office/drawing/2014/main" id="{814355C7-CEE2-84B2-B541-5FACB7BD319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78" y="3826049"/>
            <a:ext cx="570971" cy="570971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690AD96D-0C77-BC96-6DD9-DD97B714562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40" y="3798785"/>
            <a:ext cx="570971" cy="570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9D80AB-C021-B2A8-372C-B65D92AE487E}"/>
              </a:ext>
            </a:extLst>
          </p:cNvPr>
          <p:cNvSpPr/>
          <p:nvPr/>
        </p:nvSpPr>
        <p:spPr>
          <a:xfrm>
            <a:off x="2130401" y="597306"/>
            <a:ext cx="4690327" cy="5626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7B5BA2F-8A5F-501C-C603-79FA6242D597}"/>
              </a:ext>
            </a:extLst>
          </p:cNvPr>
          <p:cNvSpPr txBox="1"/>
          <p:nvPr/>
        </p:nvSpPr>
        <p:spPr>
          <a:xfrm>
            <a:off x="11541541" y="860964"/>
            <a:ext cx="632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PRD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5FCA1E4-AF9B-B0F9-104F-745A7C6253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55375" y="75751"/>
            <a:ext cx="428365" cy="428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4537F6-1140-8870-94F5-87EA0A7078EE}"/>
              </a:ext>
            </a:extLst>
          </p:cNvPr>
          <p:cNvSpPr txBox="1"/>
          <p:nvPr/>
        </p:nvSpPr>
        <p:spPr>
          <a:xfrm>
            <a:off x="10443020" y="105268"/>
            <a:ext cx="169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HUB &amp; PRD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859A84-52DC-D0FF-9091-D658D1B2DF64}"/>
              </a:ext>
            </a:extLst>
          </p:cNvPr>
          <p:cNvGrpSpPr/>
          <p:nvPr/>
        </p:nvGrpSpPr>
        <p:grpSpPr>
          <a:xfrm>
            <a:off x="7503700" y="2247615"/>
            <a:ext cx="2086603" cy="587998"/>
            <a:chOff x="2326813" y="2157412"/>
            <a:chExt cx="1410182" cy="587998"/>
          </a:xfrm>
        </p:grpSpPr>
        <p:sp>
          <p:nvSpPr>
            <p:cNvPr id="64" name="Rectangle: Rounded Corners 57">
              <a:extLst>
                <a:ext uri="{FF2B5EF4-FFF2-40B4-BE49-F238E27FC236}">
                  <a16:creationId xmlns:a16="http://schemas.microsoft.com/office/drawing/2014/main" id="{EB9A82FF-30E9-E569-D6F9-4F647ECD238B}"/>
                </a:ext>
              </a:extLst>
            </p:cNvPr>
            <p:cNvSpPr/>
            <p:nvPr/>
          </p:nvSpPr>
          <p:spPr>
            <a:xfrm>
              <a:off x="2515352" y="2157412"/>
              <a:ext cx="1221643" cy="5879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2D7DDDD-1C5E-5A43-12C6-902FAABE090E}"/>
                </a:ext>
              </a:extLst>
            </p:cNvPr>
            <p:cNvSpPr txBox="1"/>
            <p:nvPr/>
          </p:nvSpPr>
          <p:spPr>
            <a:xfrm rot="16200000">
              <a:off x="2217308" y="2306015"/>
              <a:ext cx="4344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STR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79B9310-7226-730C-15EF-616E796F076A}"/>
              </a:ext>
            </a:extLst>
          </p:cNvPr>
          <p:cNvGrpSpPr/>
          <p:nvPr/>
        </p:nvGrpSpPr>
        <p:grpSpPr>
          <a:xfrm>
            <a:off x="8766619" y="1679828"/>
            <a:ext cx="651068" cy="446241"/>
            <a:chOff x="8531681" y="1716846"/>
            <a:chExt cx="701798" cy="472202"/>
          </a:xfrm>
        </p:grpSpPr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5C6F71A5-54F4-6D69-A830-C0F1A283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61277" y="1716846"/>
              <a:ext cx="472202" cy="472202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19C3128D-CC4C-16F1-C4E9-72395D38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531681" y="1821864"/>
              <a:ext cx="297426" cy="29742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86A271-1B7E-15BA-D82F-6A9059E2591A}"/>
              </a:ext>
            </a:extLst>
          </p:cNvPr>
          <p:cNvGrpSpPr/>
          <p:nvPr/>
        </p:nvGrpSpPr>
        <p:grpSpPr>
          <a:xfrm>
            <a:off x="8759582" y="2299172"/>
            <a:ext cx="760445" cy="434454"/>
            <a:chOff x="9961684" y="1692705"/>
            <a:chExt cx="939301" cy="536637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926CCDE5-41C1-C68D-EE4E-6E7D7FB5E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961684" y="1692705"/>
              <a:ext cx="536637" cy="536637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CB650976-0738-790C-1F27-9744D024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483887" y="1762565"/>
              <a:ext cx="417098" cy="417098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C6B54-3579-EB0F-DB5A-31523BAE8DB0}"/>
              </a:ext>
            </a:extLst>
          </p:cNvPr>
          <p:cNvGrpSpPr/>
          <p:nvPr/>
        </p:nvGrpSpPr>
        <p:grpSpPr>
          <a:xfrm rot="10800000">
            <a:off x="9657700" y="1602708"/>
            <a:ext cx="2034932" cy="587998"/>
            <a:chOff x="2361734" y="2157412"/>
            <a:chExt cx="1375261" cy="587998"/>
          </a:xfrm>
        </p:grpSpPr>
        <p:sp>
          <p:nvSpPr>
            <p:cNvPr id="77" name="Rectangle: Rounded Corners 57">
              <a:extLst>
                <a:ext uri="{FF2B5EF4-FFF2-40B4-BE49-F238E27FC236}">
                  <a16:creationId xmlns:a16="http://schemas.microsoft.com/office/drawing/2014/main" id="{0F2DE978-08A6-A8B1-16B4-334D36ED66AF}"/>
                </a:ext>
              </a:extLst>
            </p:cNvPr>
            <p:cNvSpPr/>
            <p:nvPr/>
          </p:nvSpPr>
          <p:spPr>
            <a:xfrm>
              <a:off x="2515352" y="2157412"/>
              <a:ext cx="1221643" cy="5879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F8ACE1E-7CD6-7DFA-4CA0-6FFECBE22EA5}"/>
                </a:ext>
              </a:extLst>
            </p:cNvPr>
            <p:cNvSpPr txBox="1"/>
            <p:nvPr/>
          </p:nvSpPr>
          <p:spPr>
            <a:xfrm rot="16200000">
              <a:off x="2168216" y="2390029"/>
              <a:ext cx="532639" cy="145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MON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2725284-C31A-8D8D-717F-AED5C718CD9B}"/>
              </a:ext>
            </a:extLst>
          </p:cNvPr>
          <p:cNvGrpSpPr/>
          <p:nvPr/>
        </p:nvGrpSpPr>
        <p:grpSpPr>
          <a:xfrm rot="10800000">
            <a:off x="9654945" y="2231654"/>
            <a:ext cx="2034933" cy="587998"/>
            <a:chOff x="2361733" y="2157412"/>
            <a:chExt cx="1375262" cy="587998"/>
          </a:xfrm>
        </p:grpSpPr>
        <p:sp>
          <p:nvSpPr>
            <p:cNvPr id="80" name="Rectangle: Rounded Corners 57">
              <a:extLst>
                <a:ext uri="{FF2B5EF4-FFF2-40B4-BE49-F238E27FC236}">
                  <a16:creationId xmlns:a16="http://schemas.microsoft.com/office/drawing/2014/main" id="{E735C8DC-7959-2778-7A8D-0D6EDAFBD073}"/>
                </a:ext>
              </a:extLst>
            </p:cNvPr>
            <p:cNvSpPr/>
            <p:nvPr/>
          </p:nvSpPr>
          <p:spPr>
            <a:xfrm>
              <a:off x="2515352" y="2157412"/>
              <a:ext cx="1221643" cy="5879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C16687-7A41-B870-793D-D7E8B4758934}"/>
                </a:ext>
              </a:extLst>
            </p:cNvPr>
            <p:cNvSpPr txBox="1"/>
            <p:nvPr/>
          </p:nvSpPr>
          <p:spPr>
            <a:xfrm rot="16200000">
              <a:off x="2217308" y="2340937"/>
              <a:ext cx="434454" cy="145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KEY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2F8E492-BF3E-B569-EFE9-9EC5900A2D32}"/>
              </a:ext>
            </a:extLst>
          </p:cNvPr>
          <p:cNvGrpSpPr/>
          <p:nvPr/>
        </p:nvGrpSpPr>
        <p:grpSpPr>
          <a:xfrm>
            <a:off x="9850360" y="2311217"/>
            <a:ext cx="755885" cy="384900"/>
            <a:chOff x="9852200" y="1619672"/>
            <a:chExt cx="755885" cy="384900"/>
          </a:xfrm>
        </p:grpSpPr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6CE29E2B-C08E-99A3-249D-E04A158A7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852200" y="1619672"/>
              <a:ext cx="384900" cy="384900"/>
            </a:xfrm>
            <a:prstGeom prst="rect">
              <a:avLst/>
            </a:prstGeom>
          </p:spPr>
        </p:pic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24848288-4167-5FD9-4D7F-8EE054101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70408" y="1642800"/>
              <a:ext cx="337677" cy="337677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4F6C75-A3F0-D73A-D6F6-01182D9F0289}"/>
              </a:ext>
            </a:extLst>
          </p:cNvPr>
          <p:cNvGrpSpPr/>
          <p:nvPr/>
        </p:nvGrpSpPr>
        <p:grpSpPr>
          <a:xfrm>
            <a:off x="10656466" y="2317500"/>
            <a:ext cx="755885" cy="384900"/>
            <a:chOff x="9852200" y="1619672"/>
            <a:chExt cx="755885" cy="384900"/>
          </a:xfrm>
        </p:grpSpPr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C81AEEBE-06B2-5612-5C28-F01A2DB70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852200" y="1619672"/>
              <a:ext cx="384900" cy="384900"/>
            </a:xfrm>
            <a:prstGeom prst="rect">
              <a:avLst/>
            </a:prstGeom>
          </p:spPr>
        </p:pic>
        <p:pic>
          <p:nvPicPr>
            <p:cNvPr id="1026" name="Graphic 1025">
              <a:extLst>
                <a:ext uri="{FF2B5EF4-FFF2-40B4-BE49-F238E27FC236}">
                  <a16:creationId xmlns:a16="http://schemas.microsoft.com/office/drawing/2014/main" id="{8F28AF60-19EE-3F3F-7ADD-B360A83BE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70408" y="1642800"/>
              <a:ext cx="337677" cy="337677"/>
            </a:xfrm>
            <a:prstGeom prst="rect">
              <a:avLst/>
            </a:prstGeom>
          </p:spPr>
        </p:pic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B078586-DCC8-9800-D7C2-D4FC73283B73}"/>
              </a:ext>
            </a:extLst>
          </p:cNvPr>
          <p:cNvGrpSpPr/>
          <p:nvPr/>
        </p:nvGrpSpPr>
        <p:grpSpPr>
          <a:xfrm>
            <a:off x="9795756" y="1667138"/>
            <a:ext cx="777448" cy="445415"/>
            <a:chOff x="9797596" y="975593"/>
            <a:chExt cx="777448" cy="445415"/>
          </a:xfrm>
        </p:grpSpPr>
        <p:pic>
          <p:nvPicPr>
            <p:cNvPr id="1029" name="Graphic 1028">
              <a:extLst>
                <a:ext uri="{FF2B5EF4-FFF2-40B4-BE49-F238E27FC236}">
                  <a16:creationId xmlns:a16="http://schemas.microsoft.com/office/drawing/2014/main" id="{1B9BB9B0-64B9-24CC-384E-317A42151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797596" y="975593"/>
              <a:ext cx="420650" cy="420650"/>
            </a:xfrm>
            <a:prstGeom prst="rect">
              <a:avLst/>
            </a:prstGeom>
          </p:spPr>
        </p:pic>
        <p:pic>
          <p:nvPicPr>
            <p:cNvPr id="1030" name="Graphic 1029">
              <a:extLst>
                <a:ext uri="{FF2B5EF4-FFF2-40B4-BE49-F238E27FC236}">
                  <a16:creationId xmlns:a16="http://schemas.microsoft.com/office/drawing/2014/main" id="{1BCB9D03-C03A-77A0-7B5D-9506BD46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37367" y="1083331"/>
              <a:ext cx="337677" cy="337677"/>
            </a:xfrm>
            <a:prstGeom prst="rect">
              <a:avLst/>
            </a:prstGeom>
          </p:spPr>
        </p:pic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994F47F7-FA41-7E57-F1DE-F697E04D4BF9}"/>
              </a:ext>
            </a:extLst>
          </p:cNvPr>
          <p:cNvGrpSpPr/>
          <p:nvPr/>
        </p:nvGrpSpPr>
        <p:grpSpPr>
          <a:xfrm>
            <a:off x="10644867" y="1673473"/>
            <a:ext cx="758762" cy="440597"/>
            <a:chOff x="10646707" y="981928"/>
            <a:chExt cx="758762" cy="440597"/>
          </a:xfrm>
        </p:grpSpPr>
        <p:pic>
          <p:nvPicPr>
            <p:cNvPr id="1031" name="Graphic 1030">
              <a:extLst>
                <a:ext uri="{FF2B5EF4-FFF2-40B4-BE49-F238E27FC236}">
                  <a16:creationId xmlns:a16="http://schemas.microsoft.com/office/drawing/2014/main" id="{24579E1C-E7A6-7D73-9D26-40885964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646707" y="981928"/>
              <a:ext cx="420650" cy="420650"/>
            </a:xfrm>
            <a:prstGeom prst="rect">
              <a:avLst/>
            </a:prstGeom>
          </p:spPr>
        </p:pic>
        <p:pic>
          <p:nvPicPr>
            <p:cNvPr id="1032" name="Graphic 1031">
              <a:extLst>
                <a:ext uri="{FF2B5EF4-FFF2-40B4-BE49-F238E27FC236}">
                  <a16:creationId xmlns:a16="http://schemas.microsoft.com/office/drawing/2014/main" id="{5AB55F46-52A8-73E9-21EE-21DA9E12A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067792" y="1084848"/>
              <a:ext cx="337677" cy="337677"/>
            </a:xfrm>
            <a:prstGeom prst="rect">
              <a:avLst/>
            </a:prstGeom>
          </p:spPr>
        </p:pic>
      </p:grpSp>
      <p:sp>
        <p:nvSpPr>
          <p:cNvPr id="1036" name="Triangle 1035">
            <a:extLst>
              <a:ext uri="{FF2B5EF4-FFF2-40B4-BE49-F238E27FC236}">
                <a16:creationId xmlns:a16="http://schemas.microsoft.com/office/drawing/2014/main" id="{C905AFE6-A116-BA46-949C-E7BF6E637419}"/>
              </a:ext>
            </a:extLst>
          </p:cNvPr>
          <p:cNvSpPr/>
          <p:nvPr/>
        </p:nvSpPr>
        <p:spPr>
          <a:xfrm rot="16200000">
            <a:off x="4530397" y="3165082"/>
            <a:ext cx="4663328" cy="55439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7937E687-129B-B9F0-071D-649C66BA5665}"/>
              </a:ext>
            </a:extLst>
          </p:cNvPr>
          <p:cNvSpPr txBox="1"/>
          <p:nvPr/>
        </p:nvSpPr>
        <p:spPr>
          <a:xfrm rot="16200000">
            <a:off x="6403190" y="3148996"/>
            <a:ext cx="1069866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Peerings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C1BDE4-9A12-7CD9-7AD6-F68FA78028D2}"/>
              </a:ext>
            </a:extLst>
          </p:cNvPr>
          <p:cNvGrpSpPr/>
          <p:nvPr/>
        </p:nvGrpSpPr>
        <p:grpSpPr>
          <a:xfrm>
            <a:off x="2224287" y="3731461"/>
            <a:ext cx="4103846" cy="1030819"/>
            <a:chOff x="2258854" y="1963046"/>
            <a:chExt cx="4103846" cy="1030819"/>
          </a:xfrm>
        </p:grpSpPr>
        <p:sp>
          <p:nvSpPr>
            <p:cNvPr id="17" name="Rectangle: Rounded Corners 14">
              <a:extLst>
                <a:ext uri="{FF2B5EF4-FFF2-40B4-BE49-F238E27FC236}">
                  <a16:creationId xmlns:a16="http://schemas.microsoft.com/office/drawing/2014/main" id="{92D57709-A795-2AE0-7EBD-91B598B2F204}"/>
                </a:ext>
              </a:extLst>
            </p:cNvPr>
            <p:cNvSpPr/>
            <p:nvPr/>
          </p:nvSpPr>
          <p:spPr>
            <a:xfrm>
              <a:off x="2464776" y="2157411"/>
              <a:ext cx="3897924" cy="805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21310-CE51-C0AE-7A43-6A44E57D4D2F}"/>
                </a:ext>
              </a:extLst>
            </p:cNvPr>
            <p:cNvSpPr txBox="1"/>
            <p:nvPr/>
          </p:nvSpPr>
          <p:spPr>
            <a:xfrm rot="16200000">
              <a:off x="1851166" y="2370734"/>
              <a:ext cx="10308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AzureFirewall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E36AC77E-4842-E933-E69B-A2A3C4EEBFF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03873" y="4057717"/>
            <a:ext cx="472886" cy="4728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D74372-CBBF-1917-1C6F-2627B47C24BD}"/>
              </a:ext>
            </a:extLst>
          </p:cNvPr>
          <p:cNvSpPr txBox="1"/>
          <p:nvPr/>
        </p:nvSpPr>
        <p:spPr>
          <a:xfrm>
            <a:off x="2802376" y="5050762"/>
            <a:ext cx="8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Azure App Gateway</a:t>
            </a:r>
          </a:p>
          <a:p>
            <a:pPr algn="ctr"/>
            <a:r>
              <a:rPr lang="en-US" sz="800" b="1" dirty="0"/>
              <a:t>&amp; WAF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46EAD7B-AEA4-814A-21BF-EA6180A132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11165" y="4061779"/>
            <a:ext cx="472886" cy="47288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61B06D-92F8-2068-77CD-9759F220E697}"/>
              </a:ext>
            </a:extLst>
          </p:cNvPr>
          <p:cNvCxnSpPr>
            <a:cxnSpLocks/>
            <a:stCxn id="38" idx="2"/>
            <a:endCxn id="44" idx="0"/>
          </p:cNvCxnSpPr>
          <p:nvPr/>
        </p:nvCxnSpPr>
        <p:spPr>
          <a:xfrm flipH="1">
            <a:off x="4387172" y="4534665"/>
            <a:ext cx="360436" cy="441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B01CDEE-F7B8-22DF-58DF-BB836D88F3B4}"/>
              </a:ext>
            </a:extLst>
          </p:cNvPr>
          <p:cNvSpPr/>
          <p:nvPr/>
        </p:nvSpPr>
        <p:spPr>
          <a:xfrm>
            <a:off x="7171563" y="1110670"/>
            <a:ext cx="4690327" cy="4674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2CBD11F3-F349-3570-8E4B-1FA82B65C08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22402" y="1024429"/>
            <a:ext cx="278975" cy="27897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A5A7650-97D2-2673-7795-0E576FCBDDA1}"/>
              </a:ext>
            </a:extLst>
          </p:cNvPr>
          <p:cNvSpPr txBox="1"/>
          <p:nvPr/>
        </p:nvSpPr>
        <p:spPr>
          <a:xfrm>
            <a:off x="6506774" y="366878"/>
            <a:ext cx="632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HUB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958C03E1-B2C5-F263-9D71-32B90DD060F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687635" y="530343"/>
            <a:ext cx="278975" cy="278975"/>
          </a:xfrm>
          <a:prstGeom prst="rect">
            <a:avLst/>
          </a:prstGeom>
        </p:spPr>
      </p:pic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C8E1D396-3D50-375F-C6C4-F6574DB53EA8}"/>
              </a:ext>
            </a:extLst>
          </p:cNvPr>
          <p:cNvGrpSpPr/>
          <p:nvPr/>
        </p:nvGrpSpPr>
        <p:grpSpPr>
          <a:xfrm>
            <a:off x="9359959" y="1423901"/>
            <a:ext cx="418538" cy="419468"/>
            <a:chOff x="6117703" y="5161736"/>
            <a:chExt cx="418538" cy="419468"/>
          </a:xfrm>
        </p:grpSpPr>
        <p:pic>
          <p:nvPicPr>
            <p:cNvPr id="1044" name="Graphic 1043">
              <a:extLst>
                <a:ext uri="{FF2B5EF4-FFF2-40B4-BE49-F238E27FC236}">
                  <a16:creationId xmlns:a16="http://schemas.microsoft.com/office/drawing/2014/main" id="{84111D80-81A7-FC16-113E-F94D257D0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F06D48F6-E86F-0FA3-3A62-FB54CEA2ACC9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66130C7-181F-1314-3A02-05991B77884B}"/>
              </a:ext>
            </a:extLst>
          </p:cNvPr>
          <p:cNvGrpSpPr/>
          <p:nvPr/>
        </p:nvGrpSpPr>
        <p:grpSpPr>
          <a:xfrm>
            <a:off x="9351188" y="2774484"/>
            <a:ext cx="418538" cy="419468"/>
            <a:chOff x="6117703" y="5161736"/>
            <a:chExt cx="418538" cy="419468"/>
          </a:xfrm>
        </p:grpSpPr>
        <p:pic>
          <p:nvPicPr>
            <p:cNvPr id="1047" name="Graphic 1046">
              <a:extLst>
                <a:ext uri="{FF2B5EF4-FFF2-40B4-BE49-F238E27FC236}">
                  <a16:creationId xmlns:a16="http://schemas.microsoft.com/office/drawing/2014/main" id="{489B4963-4473-B29F-6337-358807756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47CAD22D-E610-7B96-D4FD-D4D892AEE140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562F3B6-77FC-C5BA-8B3E-571860A97EA0}"/>
              </a:ext>
            </a:extLst>
          </p:cNvPr>
          <p:cNvGrpSpPr/>
          <p:nvPr/>
        </p:nvGrpSpPr>
        <p:grpSpPr>
          <a:xfrm>
            <a:off x="11253151" y="2714095"/>
            <a:ext cx="418538" cy="419468"/>
            <a:chOff x="6117703" y="5161736"/>
            <a:chExt cx="418538" cy="419468"/>
          </a:xfrm>
        </p:grpSpPr>
        <p:pic>
          <p:nvPicPr>
            <p:cNvPr id="1051" name="Graphic 1050">
              <a:extLst>
                <a:ext uri="{FF2B5EF4-FFF2-40B4-BE49-F238E27FC236}">
                  <a16:creationId xmlns:a16="http://schemas.microsoft.com/office/drawing/2014/main" id="{D785DFC2-F3B2-D275-C3B6-34BF4215C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44AA1EB7-9663-8CB3-2CFC-16228750DC35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F3880B36-6BB4-A0EC-F9F7-EB7AD4F1101E}"/>
              </a:ext>
            </a:extLst>
          </p:cNvPr>
          <p:cNvGrpSpPr/>
          <p:nvPr/>
        </p:nvGrpSpPr>
        <p:grpSpPr>
          <a:xfrm>
            <a:off x="11251766" y="1401112"/>
            <a:ext cx="418538" cy="419468"/>
            <a:chOff x="6117703" y="5161736"/>
            <a:chExt cx="418538" cy="419468"/>
          </a:xfrm>
        </p:grpSpPr>
        <p:pic>
          <p:nvPicPr>
            <p:cNvPr id="1084" name="Graphic 1083">
              <a:extLst>
                <a:ext uri="{FF2B5EF4-FFF2-40B4-BE49-F238E27FC236}">
                  <a16:creationId xmlns:a16="http://schemas.microsoft.com/office/drawing/2014/main" id="{FAA9E495-DDFA-B8CD-F9D0-6C409978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04527" y="5161736"/>
              <a:ext cx="231772" cy="231772"/>
            </a:xfrm>
            <a:prstGeom prst="rect">
              <a:avLst/>
            </a:prstGeom>
          </p:spPr>
        </p:pic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5B5C7769-4011-9C15-A4D4-13EEDB1FC272}"/>
                </a:ext>
              </a:extLst>
            </p:cNvPr>
            <p:cNvSpPr txBox="1"/>
            <p:nvPr/>
          </p:nvSpPr>
          <p:spPr>
            <a:xfrm>
              <a:off x="6117703" y="5365760"/>
              <a:ext cx="418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NSG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9AAEE59-88D3-AD23-CCE8-246E4BEEDD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701099" y="5861225"/>
            <a:ext cx="367077" cy="367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D33C25-36AF-7E77-1A64-DAE8574147AB}"/>
              </a:ext>
            </a:extLst>
          </p:cNvPr>
          <p:cNvSpPr txBox="1"/>
          <p:nvPr/>
        </p:nvSpPr>
        <p:spPr>
          <a:xfrm>
            <a:off x="8286316" y="5857430"/>
            <a:ext cx="259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Allow Regions: Central US &amp; East US 2</a:t>
            </a:r>
          </a:p>
          <a:p>
            <a:r>
              <a:rPr lang="en-US" sz="800" b="1" dirty="0"/>
              <a:t>Tag: EVN, COST-CENTER, Created, Expires</a:t>
            </a:r>
          </a:p>
          <a:p>
            <a:r>
              <a:rPr lang="en-US" sz="800" b="1" dirty="0"/>
              <a:t>Resource Providers: Only allow required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B180-6A61-CBCF-DC9E-3D982ABD4DEC}"/>
              </a:ext>
            </a:extLst>
          </p:cNvPr>
          <p:cNvSpPr/>
          <p:nvPr/>
        </p:nvSpPr>
        <p:spPr>
          <a:xfrm>
            <a:off x="7585360" y="6224292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" b="1" dirty="0">
                <a:solidFill>
                  <a:srgbClr val="626362"/>
                </a:solidFill>
                <a:latin typeface="Arial"/>
              </a:rPr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38147375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613F82-BA93-4E26-9662-07A61B21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18" y="94812"/>
            <a:ext cx="7681129" cy="840088"/>
          </a:xfrm>
        </p:spPr>
        <p:txBody>
          <a:bodyPr>
            <a:normAutofit/>
          </a:bodyPr>
          <a:lstStyle/>
          <a:p>
            <a:r>
              <a:rPr lang="en-US" dirty="0"/>
              <a:t>Azure Cake made up of Terraform “Projects”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5FEE88-B1DD-40EB-B7DE-664668052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742497"/>
              </p:ext>
            </p:extLst>
          </p:nvPr>
        </p:nvGraphicFramePr>
        <p:xfrm>
          <a:off x="5280025" y="635001"/>
          <a:ext cx="6750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D08F6586-EA8C-1F84-3B84-4970A063D21F}"/>
              </a:ext>
            </a:extLst>
          </p:cNvPr>
          <p:cNvGrpSpPr/>
          <p:nvPr/>
        </p:nvGrpSpPr>
        <p:grpSpPr>
          <a:xfrm>
            <a:off x="322236" y="1107291"/>
            <a:ext cx="6311101" cy="944112"/>
            <a:chOff x="322236" y="1107291"/>
            <a:chExt cx="6311101" cy="944112"/>
          </a:xfrm>
        </p:grpSpPr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3DE5BAB8-837B-4FE4-87D9-58455E04C508}"/>
                </a:ext>
              </a:extLst>
            </p:cNvPr>
            <p:cNvSpPr txBox="1">
              <a:spLocks/>
            </p:cNvSpPr>
            <p:nvPr/>
          </p:nvSpPr>
          <p:spPr>
            <a:xfrm>
              <a:off x="322236" y="1107291"/>
              <a:ext cx="4935349" cy="80201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39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Configure Terraform Cloud, GitHub Repos, &amp; Azure Service Principals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FD0DD8-4D30-BBE6-30F4-15D74E3E51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7585" y="1645502"/>
              <a:ext cx="1375752" cy="40590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049414-CFFD-8A41-F86B-6C21E5AF3673}"/>
              </a:ext>
            </a:extLst>
          </p:cNvPr>
          <p:cNvGrpSpPr/>
          <p:nvPr/>
        </p:nvGrpSpPr>
        <p:grpSpPr>
          <a:xfrm>
            <a:off x="285018" y="2265255"/>
            <a:ext cx="6545272" cy="1235846"/>
            <a:chOff x="285018" y="2265255"/>
            <a:chExt cx="6545272" cy="1235846"/>
          </a:xfrm>
        </p:grpSpPr>
        <p:sp>
          <p:nvSpPr>
            <p:cNvPr id="5" name="Text Placeholder 1">
              <a:extLst>
                <a:ext uri="{FF2B5EF4-FFF2-40B4-BE49-F238E27FC236}">
                  <a16:creationId xmlns:a16="http://schemas.microsoft.com/office/drawing/2014/main" id="{01BBBBE5-E7CD-4FFC-8DB7-5DF2ABB670FC}"/>
                </a:ext>
              </a:extLst>
            </p:cNvPr>
            <p:cNvSpPr txBox="1">
              <a:spLocks/>
            </p:cNvSpPr>
            <p:nvPr/>
          </p:nvSpPr>
          <p:spPr>
            <a:xfrm>
              <a:off x="285018" y="2265255"/>
              <a:ext cx="4812924" cy="117134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39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Configure Policies, Resource Groups, Managed Identities, Role assignments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C7B76F-0FAC-5ADF-A075-6C5D4A81FC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1709" y="3007695"/>
              <a:ext cx="1468581" cy="49340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7734CE-568D-3FFE-55E3-642D2426A8D5}"/>
              </a:ext>
            </a:extLst>
          </p:cNvPr>
          <p:cNvGrpSpPr/>
          <p:nvPr/>
        </p:nvGrpSpPr>
        <p:grpSpPr>
          <a:xfrm>
            <a:off x="243708" y="5293709"/>
            <a:ext cx="7894921" cy="707886"/>
            <a:chOff x="243708" y="5293709"/>
            <a:chExt cx="7894921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19F161-CB24-4069-8379-EC8A1BC82AA9}"/>
                </a:ext>
              </a:extLst>
            </p:cNvPr>
            <p:cNvSpPr txBox="1"/>
            <p:nvPr/>
          </p:nvSpPr>
          <p:spPr>
            <a:xfrm>
              <a:off x="243708" y="5293709"/>
              <a:ext cx="60976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App Services, SQL Servers, Storage, Message Queues, APIs, ML workspaces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965A78-0739-E85A-99A0-1D5D43A202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3337" y="5572203"/>
              <a:ext cx="1505292" cy="15089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143C20-6D53-8A7E-E662-F1F335AC2457}"/>
              </a:ext>
            </a:extLst>
          </p:cNvPr>
          <p:cNvGrpSpPr/>
          <p:nvPr/>
        </p:nvGrpSpPr>
        <p:grpSpPr>
          <a:xfrm>
            <a:off x="243708" y="3872025"/>
            <a:ext cx="7004947" cy="1015663"/>
            <a:chOff x="243708" y="5243191"/>
            <a:chExt cx="7004947" cy="10156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4FB9CA-8160-388D-7AAC-A3E8E35F87B4}"/>
                </a:ext>
              </a:extLst>
            </p:cNvPr>
            <p:cNvSpPr txBox="1"/>
            <p:nvPr/>
          </p:nvSpPr>
          <p:spPr>
            <a:xfrm>
              <a:off x="243708" y="5243191"/>
              <a:ext cx="54017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/>
                <a:t>Virtual Networks, DNS (private &amp; public), Hybrid connections, Logs, things that change infrequently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8E725E-0CB0-A5DA-A517-78E8A4064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660" y="5627326"/>
              <a:ext cx="1353995" cy="4024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919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345C6-E65C-1340-A18B-7E99E56F8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6C345C6-E65C-1340-A18B-7E99E56F8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AD4FB3-59C5-DE4C-95CD-4AB0084E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DAD4FB3-59C5-DE4C-95CD-4AB0084E6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4785D1-7113-C64C-BB41-6E8C9E3D2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DC4785D1-7113-C64C-BB41-6E8C9E3D2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C4FC5A-9960-7842-8647-7E608EEBD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83C4FC5A-9960-7842-8647-7E608EEBD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92D8A8-0501-405D-9D81-C2B583C3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240711"/>
            <a:ext cx="10077801" cy="712586"/>
          </a:xfrm>
        </p:spPr>
        <p:txBody>
          <a:bodyPr>
            <a:normAutofit/>
          </a:bodyPr>
          <a:lstStyle/>
          <a:p>
            <a:r>
              <a:rPr lang="en-US" dirty="0"/>
              <a:t>Layers of the Azure Cake distributed into Resource Groups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6A49AC6-3BDB-AC01-E3DC-E94EA4A6D3FC}"/>
              </a:ext>
            </a:extLst>
          </p:cNvPr>
          <p:cNvGrpSpPr/>
          <p:nvPr/>
        </p:nvGrpSpPr>
        <p:grpSpPr>
          <a:xfrm>
            <a:off x="336122" y="3367446"/>
            <a:ext cx="11426857" cy="1708807"/>
            <a:chOff x="336122" y="3173116"/>
            <a:chExt cx="11426857" cy="17088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7E3FA2-E38C-482F-8EFD-6393AA30BC34}"/>
                </a:ext>
              </a:extLst>
            </p:cNvPr>
            <p:cNvSpPr/>
            <p:nvPr/>
          </p:nvSpPr>
          <p:spPr>
            <a:xfrm>
              <a:off x="3559742" y="3173116"/>
              <a:ext cx="5532619" cy="130626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471AF8-F365-50CD-0540-CF29B44F3999}"/>
                </a:ext>
              </a:extLst>
            </p:cNvPr>
            <p:cNvGrpSpPr/>
            <p:nvPr/>
          </p:nvGrpSpPr>
          <p:grpSpPr>
            <a:xfrm>
              <a:off x="5765115" y="3280847"/>
              <a:ext cx="1016612" cy="764167"/>
              <a:chOff x="5425304" y="3002332"/>
              <a:chExt cx="1016612" cy="764167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C0B0FCE8-AB17-4E9F-8126-5773AC622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20549" y="3002332"/>
                <a:ext cx="387489" cy="387489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0CF9CB-4B3B-4865-ACA9-D17412D8EE0E}"/>
                  </a:ext>
                </a:extLst>
              </p:cNvPr>
              <p:cNvSpPr/>
              <p:nvPr/>
            </p:nvSpPr>
            <p:spPr>
              <a:xfrm>
                <a:off x="5425304" y="3427945"/>
                <a:ext cx="101661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Network Security </a:t>
                </a:r>
              </a:p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Groups (NSG)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A7D74C-382B-E907-3601-A2010BE8DE3A}"/>
                </a:ext>
              </a:extLst>
            </p:cNvPr>
            <p:cNvGrpSpPr/>
            <p:nvPr/>
          </p:nvGrpSpPr>
          <p:grpSpPr>
            <a:xfrm>
              <a:off x="3705798" y="3216172"/>
              <a:ext cx="1066974" cy="577257"/>
              <a:chOff x="3801520" y="2935304"/>
              <a:chExt cx="1066974" cy="57725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0BF8AC-41A5-4DDB-A75B-45D1E96F0EAD}"/>
                  </a:ext>
                </a:extLst>
              </p:cNvPr>
              <p:cNvSpPr/>
              <p:nvPr/>
            </p:nvSpPr>
            <p:spPr>
              <a:xfrm>
                <a:off x="3801520" y="3297117"/>
                <a:ext cx="106697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Virtual Networks</a:t>
                </a:r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2777D74E-63DA-4CCB-8B86-7667C7EBD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62144" y="2935304"/>
                <a:ext cx="402189" cy="402189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47B3664-58F9-AAD0-4D99-2957997C806E}"/>
                </a:ext>
              </a:extLst>
            </p:cNvPr>
            <p:cNvGrpSpPr/>
            <p:nvPr/>
          </p:nvGrpSpPr>
          <p:grpSpPr>
            <a:xfrm>
              <a:off x="7224539" y="3244216"/>
              <a:ext cx="1190766" cy="703143"/>
              <a:chOff x="6822277" y="3022937"/>
              <a:chExt cx="1176925" cy="581102"/>
            </a:xfrm>
          </p:grpSpPr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45D2444A-B5D2-4F34-BB6C-755C2EC9F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04743" y="3022937"/>
                <a:ext cx="346280" cy="34628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D63BA9-3389-4B6A-9B0E-494C0E006F92}"/>
                  </a:ext>
                </a:extLst>
              </p:cNvPr>
              <p:cNvSpPr/>
              <p:nvPr/>
            </p:nvSpPr>
            <p:spPr>
              <a:xfrm>
                <a:off x="6822277" y="3388595"/>
                <a:ext cx="117692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Public IP Addresses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2CEF3CF-C4FF-43C7-B755-D5B092A9814B}"/>
                </a:ext>
              </a:extLst>
            </p:cNvPr>
            <p:cNvGrpSpPr/>
            <p:nvPr/>
          </p:nvGrpSpPr>
          <p:grpSpPr>
            <a:xfrm>
              <a:off x="5872998" y="4597696"/>
              <a:ext cx="778807" cy="284227"/>
              <a:chOff x="2240257" y="5428683"/>
              <a:chExt cx="778807" cy="284227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C04E9A2-EA46-4B93-8A4B-E8E01C920545}"/>
                  </a:ext>
                </a:extLst>
              </p:cNvPr>
              <p:cNvSpPr/>
              <p:nvPr/>
            </p:nvSpPr>
            <p:spPr>
              <a:xfrm>
                <a:off x="2492958" y="5466689"/>
                <a:ext cx="526106" cy="21544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NET</a:t>
                </a:r>
                <a:r>
                  <a:rPr lang="en-US" sz="800" b="1" kern="0" dirty="0">
                    <a:solidFill>
                      <a:srgbClr val="626362"/>
                    </a:solidFill>
                    <a:latin typeface="Arial"/>
                  </a:rPr>
                  <a:t>-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rg</a:t>
                </a:r>
                <a:endParaRPr lang="en-US" sz="800" b="1" kern="0" dirty="0">
                  <a:solidFill>
                    <a:srgbClr val="626362"/>
                  </a:solidFill>
                  <a:latin typeface="Arial"/>
                </a:endParaRPr>
              </a:p>
            </p:txBody>
          </p:sp>
          <p:pic>
            <p:nvPicPr>
              <p:cNvPr id="149" name="Graphic 148">
                <a:extLst>
                  <a:ext uri="{FF2B5EF4-FFF2-40B4-BE49-F238E27FC236}">
                    <a16:creationId xmlns:a16="http://schemas.microsoft.com/office/drawing/2014/main" id="{43A1FABE-37E6-4CFF-BBBE-B0A65CD8A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240257" y="5428683"/>
                <a:ext cx="284227" cy="284227"/>
              </a:xfrm>
              <a:prstGeom prst="rect">
                <a:avLst/>
              </a:prstGeom>
            </p:spPr>
          </p:pic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753E037-FD88-4A02-9A8E-648C802B35CA}"/>
                </a:ext>
              </a:extLst>
            </p:cNvPr>
            <p:cNvSpPr/>
            <p:nvPr/>
          </p:nvSpPr>
          <p:spPr>
            <a:xfrm>
              <a:off x="9188456" y="3173116"/>
              <a:ext cx="2574523" cy="130626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6FC01C6-A0E1-4D5A-9AFE-0AA52389A290}"/>
                </a:ext>
              </a:extLst>
            </p:cNvPr>
            <p:cNvGrpSpPr/>
            <p:nvPr/>
          </p:nvGrpSpPr>
          <p:grpSpPr>
            <a:xfrm>
              <a:off x="9833919" y="4592379"/>
              <a:ext cx="812470" cy="284227"/>
              <a:chOff x="2068467" y="5437569"/>
              <a:chExt cx="812470" cy="28422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2C707A-0861-41B7-B614-2A64DB326A19}"/>
                  </a:ext>
                </a:extLst>
              </p:cNvPr>
              <p:cNvSpPr/>
              <p:nvPr/>
            </p:nvSpPr>
            <p:spPr>
              <a:xfrm>
                <a:off x="2321168" y="5475575"/>
                <a:ext cx="559769" cy="21544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MON</a:t>
                </a:r>
                <a:r>
                  <a:rPr lang="en-US" sz="800" b="1" kern="0" dirty="0">
                    <a:solidFill>
                      <a:srgbClr val="626362"/>
                    </a:solidFill>
                    <a:latin typeface="Arial"/>
                  </a:rPr>
                  <a:t>-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rg</a:t>
                </a:r>
                <a:endParaRPr lang="en-US" sz="800" b="1" kern="0" dirty="0">
                  <a:solidFill>
                    <a:srgbClr val="626362"/>
                  </a:solidFill>
                  <a:latin typeface="Arial"/>
                </a:endParaRPr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D672A423-5606-4058-8D9B-F722E4AA0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068467" y="5437569"/>
                <a:ext cx="284227" cy="284227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2388F5C-72BE-9A3F-7415-977444204111}"/>
                </a:ext>
              </a:extLst>
            </p:cNvPr>
            <p:cNvGrpSpPr/>
            <p:nvPr/>
          </p:nvGrpSpPr>
          <p:grpSpPr>
            <a:xfrm>
              <a:off x="8221199" y="3694143"/>
              <a:ext cx="732893" cy="553333"/>
              <a:chOff x="7681061" y="3592880"/>
              <a:chExt cx="732893" cy="553333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A8BEA61-2800-4DB9-992D-C121C2CE61D8}"/>
                  </a:ext>
                </a:extLst>
              </p:cNvPr>
              <p:cNvSpPr/>
              <p:nvPr/>
            </p:nvSpPr>
            <p:spPr>
              <a:xfrm>
                <a:off x="7681061" y="3930769"/>
                <a:ext cx="73289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DNS Zones</a:t>
                </a:r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C34F3FBA-D4FD-4797-AF26-78A86D96B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845083" y="3592880"/>
                <a:ext cx="327615" cy="327615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12EDC90-94BF-AC48-AD99-4474C57BF9B3}"/>
                </a:ext>
              </a:extLst>
            </p:cNvPr>
            <p:cNvGrpSpPr/>
            <p:nvPr/>
          </p:nvGrpSpPr>
          <p:grpSpPr>
            <a:xfrm>
              <a:off x="3771712" y="3892194"/>
              <a:ext cx="1008610" cy="521736"/>
              <a:chOff x="3811987" y="3619791"/>
              <a:chExt cx="1008610" cy="521736"/>
            </a:xfrm>
          </p:grpSpPr>
          <p:pic>
            <p:nvPicPr>
              <p:cNvPr id="95" name="Graphic 94">
                <a:extLst>
                  <a:ext uri="{FF2B5EF4-FFF2-40B4-BE49-F238E27FC236}">
                    <a16:creationId xmlns:a16="http://schemas.microsoft.com/office/drawing/2014/main" id="{AE0048C9-BA72-4AD3-ABFE-203D0C41A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164310" y="3619791"/>
                <a:ext cx="327614" cy="327614"/>
              </a:xfrm>
              <a:prstGeom prst="rect">
                <a:avLst/>
              </a:prstGeom>
            </p:spPr>
          </p:pic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CB05519-E034-4C44-ACC8-CFFAE33948B7}"/>
                  </a:ext>
                </a:extLst>
              </p:cNvPr>
              <p:cNvSpPr/>
              <p:nvPr/>
            </p:nvSpPr>
            <p:spPr>
              <a:xfrm>
                <a:off x="3811987" y="3926083"/>
                <a:ext cx="100861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Traffic Managers</a:t>
                </a:r>
              </a:p>
            </p:txBody>
          </p:sp>
        </p:grp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28F76718-3040-4D74-A4E5-28A8B290F035}"/>
                </a:ext>
              </a:extLst>
            </p:cNvPr>
            <p:cNvSpPr/>
            <p:nvPr/>
          </p:nvSpPr>
          <p:spPr>
            <a:xfrm>
              <a:off x="336122" y="3406306"/>
              <a:ext cx="2429247" cy="74981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Network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0ECA8E8-4E2F-5657-98B1-9E9F34DB50C1}"/>
                </a:ext>
              </a:extLst>
            </p:cNvPr>
            <p:cNvGrpSpPr/>
            <p:nvPr/>
          </p:nvGrpSpPr>
          <p:grpSpPr>
            <a:xfrm>
              <a:off x="9985862" y="3363948"/>
              <a:ext cx="859531" cy="648659"/>
              <a:chOff x="9978639" y="3137989"/>
              <a:chExt cx="859531" cy="6486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3F6CE94A-1C13-4FF3-AD20-4819B8A5C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232643" y="3137989"/>
                <a:ext cx="411835" cy="411835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70F800-BA45-320B-54B7-1B0B51AFBFEB}"/>
                  </a:ext>
                </a:extLst>
              </p:cNvPr>
              <p:cNvSpPr/>
              <p:nvPr/>
            </p:nvSpPr>
            <p:spPr>
              <a:xfrm>
                <a:off x="9978639" y="3571204"/>
                <a:ext cx="85953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Log Analytics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E648E55-A2B5-0025-A288-455D1EA5EB83}"/>
                </a:ext>
              </a:extLst>
            </p:cNvPr>
            <p:cNvGrpSpPr/>
            <p:nvPr/>
          </p:nvGrpSpPr>
          <p:grpSpPr>
            <a:xfrm>
              <a:off x="10891527" y="3346589"/>
              <a:ext cx="769348" cy="783960"/>
              <a:chOff x="10490282" y="1589307"/>
              <a:chExt cx="769348" cy="783960"/>
            </a:xfrm>
          </p:grpSpPr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1DA84222-3B53-68F3-071A-7D778A2EC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663515" y="1589307"/>
                <a:ext cx="439206" cy="439206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0DDCC5F-ECEC-D61F-3A95-CCCF311EEAED}"/>
                  </a:ext>
                </a:extLst>
              </p:cNvPr>
              <p:cNvSpPr txBox="1"/>
              <p:nvPr/>
            </p:nvSpPr>
            <p:spPr>
              <a:xfrm>
                <a:off x="10490282" y="2034713"/>
                <a:ext cx="7693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Azure Monitor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4891DCE-BFE5-AB76-CA69-73757B3433F4}"/>
                </a:ext>
              </a:extLst>
            </p:cNvPr>
            <p:cNvGrpSpPr/>
            <p:nvPr/>
          </p:nvGrpSpPr>
          <p:grpSpPr>
            <a:xfrm>
              <a:off x="9232142" y="3323894"/>
              <a:ext cx="924941" cy="681281"/>
              <a:chOff x="9291401" y="3052589"/>
              <a:chExt cx="924941" cy="681281"/>
            </a:xfrm>
          </p:grpSpPr>
          <p:pic>
            <p:nvPicPr>
              <p:cNvPr id="47" name="Graphic 46">
                <a:extLst>
                  <a:ext uri="{FF2B5EF4-FFF2-40B4-BE49-F238E27FC236}">
                    <a16:creationId xmlns:a16="http://schemas.microsoft.com/office/drawing/2014/main" id="{672E012A-006F-5149-7480-75864F0D0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478104" y="3052589"/>
                <a:ext cx="515316" cy="515316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B2AF3B-F1A3-4610-7DFC-4984CEF56DF2}"/>
                  </a:ext>
                </a:extLst>
              </p:cNvPr>
              <p:cNvSpPr txBox="1"/>
              <p:nvPr/>
            </p:nvSpPr>
            <p:spPr>
              <a:xfrm>
                <a:off x="9291401" y="3518426"/>
                <a:ext cx="9249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Dashboards</a:t>
                </a:r>
                <a:endParaRPr lang="en-US" sz="12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F687C4D-D2A7-B545-C7E9-C42AE40FA9F1}"/>
                </a:ext>
              </a:extLst>
            </p:cNvPr>
            <p:cNvGrpSpPr/>
            <p:nvPr/>
          </p:nvGrpSpPr>
          <p:grpSpPr>
            <a:xfrm>
              <a:off x="4719152" y="3237594"/>
              <a:ext cx="884853" cy="570433"/>
              <a:chOff x="4778411" y="2966289"/>
              <a:chExt cx="884853" cy="570433"/>
            </a:xfrm>
          </p:grpSpPr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DB7838A1-22A5-0F37-A186-EF18B1FE2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042590" y="2966289"/>
                <a:ext cx="346280" cy="346280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758D42-2E02-F7F4-EC7C-ABEDCEB15713}"/>
                  </a:ext>
                </a:extLst>
              </p:cNvPr>
              <p:cNvSpPr/>
              <p:nvPr/>
            </p:nvSpPr>
            <p:spPr>
              <a:xfrm>
                <a:off x="4778411" y="3321278"/>
                <a:ext cx="884853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ExpressRoute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5CC41C-D711-248B-5ED4-81F018B29369}"/>
                </a:ext>
              </a:extLst>
            </p:cNvPr>
            <p:cNvSpPr/>
            <p:nvPr/>
          </p:nvSpPr>
          <p:spPr>
            <a:xfrm>
              <a:off x="4910009" y="4266052"/>
              <a:ext cx="5693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800" b="1" dirty="0">
                  <a:solidFill>
                    <a:srgbClr val="626362"/>
                  </a:solidFill>
                  <a:latin typeface="Arial"/>
                </a:rPr>
                <a:t>Firewall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AACF876-4904-445C-FC7C-DC5CF55DBE68}"/>
                </a:ext>
              </a:extLst>
            </p:cNvPr>
            <p:cNvGrpSpPr/>
            <p:nvPr/>
          </p:nvGrpSpPr>
          <p:grpSpPr>
            <a:xfrm>
              <a:off x="6826771" y="3817013"/>
              <a:ext cx="684804" cy="565756"/>
              <a:chOff x="7118994" y="3635286"/>
              <a:chExt cx="684804" cy="565756"/>
            </a:xfrm>
          </p:grpSpPr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D2A969C0-D41D-3453-D9B9-F9464EE29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264188" y="3635286"/>
                <a:ext cx="368050" cy="368050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D50BE95-69CD-70EE-CD81-81680302A632}"/>
                  </a:ext>
                </a:extLst>
              </p:cNvPr>
              <p:cNvSpPr/>
              <p:nvPr/>
            </p:nvSpPr>
            <p:spPr>
              <a:xfrm>
                <a:off x="7118994" y="3985598"/>
                <a:ext cx="68480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FrontDoor</a:t>
                </a:r>
              </a:p>
            </p:txBody>
          </p:sp>
        </p:grp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0D241862-28FF-67D8-BF21-11A9C039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963261" y="3812262"/>
              <a:ext cx="472886" cy="472886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769AB1-F846-695B-28EF-D9C288634137}"/>
              </a:ext>
            </a:extLst>
          </p:cNvPr>
          <p:cNvGrpSpPr/>
          <p:nvPr/>
        </p:nvGrpSpPr>
        <p:grpSpPr>
          <a:xfrm>
            <a:off x="336122" y="5313268"/>
            <a:ext cx="11413255" cy="759941"/>
            <a:chOff x="408983" y="4289382"/>
            <a:chExt cx="11413255" cy="75994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29F78CB-C45D-4683-94BC-34FCB2499532}"/>
                </a:ext>
              </a:extLst>
            </p:cNvPr>
            <p:cNvSpPr/>
            <p:nvPr/>
          </p:nvSpPr>
          <p:spPr>
            <a:xfrm>
              <a:off x="3617632" y="4417461"/>
              <a:ext cx="8204606" cy="625108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AF31C9E-63BD-4A2E-AED5-240D39B3FDF8}"/>
                </a:ext>
              </a:extLst>
            </p:cNvPr>
            <p:cNvGrpSpPr/>
            <p:nvPr/>
          </p:nvGrpSpPr>
          <p:grpSpPr>
            <a:xfrm>
              <a:off x="9484485" y="4633795"/>
              <a:ext cx="1301386" cy="284227"/>
              <a:chOff x="2044103" y="5012450"/>
              <a:chExt cx="1301386" cy="284227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3EABAD5-E331-430A-B247-D08E39B568B3}"/>
                  </a:ext>
                </a:extLst>
              </p:cNvPr>
              <p:cNvSpPr/>
              <p:nvPr/>
            </p:nvSpPr>
            <p:spPr>
              <a:xfrm>
                <a:off x="2296804" y="5050456"/>
                <a:ext cx="1048685" cy="21544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Resource Groups</a:t>
                </a:r>
                <a:endParaRPr lang="en-US" sz="800" b="1" kern="0" dirty="0">
                  <a:solidFill>
                    <a:srgbClr val="626362"/>
                  </a:solidFill>
                  <a:latin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16F9693E-EA4D-4318-B6AF-DFF22F1EB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044103" y="5012450"/>
                <a:ext cx="284227" cy="284227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18037C4-580F-0E74-69DA-3147C526AD98}"/>
                </a:ext>
              </a:extLst>
            </p:cNvPr>
            <p:cNvGrpSpPr/>
            <p:nvPr/>
          </p:nvGrpSpPr>
          <p:grpSpPr>
            <a:xfrm>
              <a:off x="4656535" y="4487119"/>
              <a:ext cx="1289135" cy="497496"/>
              <a:chOff x="3733123" y="4522178"/>
              <a:chExt cx="1289135" cy="497496"/>
            </a:xfrm>
          </p:grpSpPr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7C395B40-8BB0-4E85-A6EF-CEC95CD77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4227941" y="4522178"/>
                <a:ext cx="284227" cy="284227"/>
              </a:xfrm>
              <a:prstGeom prst="rect">
                <a:avLst/>
              </a:prstGeom>
            </p:spPr>
          </p:pic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93FEEEC-C863-459A-8BE0-62380CC0B4C8}"/>
                  </a:ext>
                </a:extLst>
              </p:cNvPr>
              <p:cNvSpPr/>
              <p:nvPr/>
            </p:nvSpPr>
            <p:spPr>
              <a:xfrm>
                <a:off x="3733123" y="4804230"/>
                <a:ext cx="128913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Roles, Groups &amp; SPNs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55ECDF4-C84B-9485-48DE-E906E76860E7}"/>
                </a:ext>
              </a:extLst>
            </p:cNvPr>
            <p:cNvGrpSpPr/>
            <p:nvPr/>
          </p:nvGrpSpPr>
          <p:grpSpPr>
            <a:xfrm>
              <a:off x="3960924" y="4470777"/>
              <a:ext cx="575799" cy="532555"/>
              <a:chOff x="5281975" y="4487119"/>
              <a:chExt cx="575799" cy="532555"/>
            </a:xfrm>
          </p:grpSpPr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FE525635-106A-4FCA-9F69-FD673404B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5394850" y="4487119"/>
                <a:ext cx="350049" cy="350049"/>
              </a:xfrm>
              <a:prstGeom prst="rect">
                <a:avLst/>
              </a:prstGeom>
            </p:spPr>
          </p:pic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96A0681-A69C-462C-8129-ABAB43AFF699}"/>
                  </a:ext>
                </a:extLst>
              </p:cNvPr>
              <p:cNvSpPr/>
              <p:nvPr/>
            </p:nvSpPr>
            <p:spPr>
              <a:xfrm>
                <a:off x="5281975" y="4804230"/>
                <a:ext cx="57579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Policies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DB8B2F9-F272-6516-9971-41D9924A2865}"/>
                </a:ext>
              </a:extLst>
            </p:cNvPr>
            <p:cNvGrpSpPr/>
            <p:nvPr/>
          </p:nvGrpSpPr>
          <p:grpSpPr>
            <a:xfrm>
              <a:off x="7138969" y="4487119"/>
              <a:ext cx="585418" cy="554029"/>
              <a:chOff x="6505249" y="4487119"/>
              <a:chExt cx="585418" cy="554029"/>
            </a:xfrm>
          </p:grpSpPr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44585D5F-BF06-4EC0-9C8B-C859C51AF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6595740" y="4487119"/>
                <a:ext cx="358492" cy="358492"/>
              </a:xfrm>
              <a:prstGeom prst="rect">
                <a:avLst/>
              </a:prstGeom>
            </p:spPr>
          </p:pic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329E14B-9B5C-42E9-95B2-02D45A32FE53}"/>
                  </a:ext>
                </a:extLst>
              </p:cNvPr>
              <p:cNvSpPr/>
              <p:nvPr/>
            </p:nvSpPr>
            <p:spPr>
              <a:xfrm>
                <a:off x="6505249" y="4825704"/>
                <a:ext cx="58541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Sentinel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E4E6309-5515-1512-0CFD-ADEF23C00921}"/>
                </a:ext>
              </a:extLst>
            </p:cNvPr>
            <p:cNvGrpSpPr/>
            <p:nvPr/>
          </p:nvGrpSpPr>
          <p:grpSpPr>
            <a:xfrm>
              <a:off x="7798900" y="4487119"/>
              <a:ext cx="1114408" cy="562204"/>
              <a:chOff x="7629714" y="4480347"/>
              <a:chExt cx="1114408" cy="562204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E08063D2-41A1-4E51-B472-916083E83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8007220" y="4480347"/>
                <a:ext cx="386955" cy="386955"/>
              </a:xfrm>
              <a:prstGeom prst="rect">
                <a:avLst/>
              </a:prstGeom>
            </p:spPr>
          </p:pic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2CDFA79-C170-4298-BBAD-0AABCE3C1C77}"/>
                  </a:ext>
                </a:extLst>
              </p:cNvPr>
              <p:cNvSpPr/>
              <p:nvPr/>
            </p:nvSpPr>
            <p:spPr>
              <a:xfrm>
                <a:off x="7629714" y="4827107"/>
                <a:ext cx="111440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Defender for Cloud</a:t>
                </a:r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CB4452B5-A2E1-46ED-B0E2-12ECE86D412F}"/>
                </a:ext>
              </a:extLst>
            </p:cNvPr>
            <p:cNvSpPr/>
            <p:nvPr/>
          </p:nvSpPr>
          <p:spPr>
            <a:xfrm>
              <a:off x="408983" y="4289382"/>
              <a:ext cx="2429247" cy="74981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Governance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D146908-0D29-CE86-68B8-0F7341EBF56C}"/>
                </a:ext>
              </a:extLst>
            </p:cNvPr>
            <p:cNvGrpSpPr/>
            <p:nvPr/>
          </p:nvGrpSpPr>
          <p:grpSpPr>
            <a:xfrm>
              <a:off x="5924136" y="4473178"/>
              <a:ext cx="1111203" cy="552566"/>
              <a:chOff x="5924136" y="4473178"/>
              <a:chExt cx="1111203" cy="552566"/>
            </a:xfrm>
          </p:grpSpPr>
          <p:pic>
            <p:nvPicPr>
              <p:cNvPr id="87" name="Graphic 86">
                <a:extLst>
                  <a:ext uri="{FF2B5EF4-FFF2-40B4-BE49-F238E27FC236}">
                    <a16:creationId xmlns:a16="http://schemas.microsoft.com/office/drawing/2014/main" id="{1A50A847-075E-CF43-78F2-54D593DED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6267865" y="4473178"/>
                <a:ext cx="345246" cy="345246"/>
              </a:xfrm>
              <a:prstGeom prst="rect">
                <a:avLst/>
              </a:prstGeom>
            </p:spPr>
          </p:pic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C74C355-C304-44BB-8627-54DDB057B149}"/>
                  </a:ext>
                </a:extLst>
              </p:cNvPr>
              <p:cNvSpPr/>
              <p:nvPr/>
            </p:nvSpPr>
            <p:spPr>
              <a:xfrm>
                <a:off x="5924136" y="4810300"/>
                <a:ext cx="111120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Managed Identities</a:t>
                </a:r>
              </a:p>
            </p:txBody>
          </p:sp>
        </p:grpSp>
      </p:grpSp>
      <p:pic>
        <p:nvPicPr>
          <p:cNvPr id="153" name="Graphic 152">
            <a:extLst>
              <a:ext uri="{FF2B5EF4-FFF2-40B4-BE49-F238E27FC236}">
                <a16:creationId xmlns:a16="http://schemas.microsoft.com/office/drawing/2014/main" id="{F8F4C7C4-D432-00B2-D23D-6C18FAF342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5876" y="167907"/>
            <a:ext cx="790371" cy="790371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59BE37C-651B-183F-5C39-04941182C2B3}"/>
              </a:ext>
            </a:extLst>
          </p:cNvPr>
          <p:cNvGrpSpPr/>
          <p:nvPr/>
        </p:nvGrpSpPr>
        <p:grpSpPr>
          <a:xfrm>
            <a:off x="321637" y="1135315"/>
            <a:ext cx="11441342" cy="2050583"/>
            <a:chOff x="321637" y="1135315"/>
            <a:chExt cx="11441342" cy="20505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A8F2CC9-6B7E-D95A-F7D0-A29E6BCB3FFD}"/>
                </a:ext>
              </a:extLst>
            </p:cNvPr>
            <p:cNvGrpSpPr/>
            <p:nvPr/>
          </p:nvGrpSpPr>
          <p:grpSpPr>
            <a:xfrm>
              <a:off x="5555622" y="1999668"/>
              <a:ext cx="827471" cy="608494"/>
              <a:chOff x="8117365" y="2999027"/>
              <a:chExt cx="827471" cy="608494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792AE71D-E139-46F3-9221-326595E5A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8349931" y="2999027"/>
                <a:ext cx="346280" cy="346280"/>
              </a:xfrm>
              <a:prstGeom prst="rect">
                <a:avLst/>
              </a:prstGeom>
            </p:spPr>
          </p:pic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C88399-352F-4BA5-8AE1-1DF4F25D5C59}"/>
                  </a:ext>
                </a:extLst>
              </p:cNvPr>
              <p:cNvSpPr/>
              <p:nvPr/>
            </p:nvSpPr>
            <p:spPr>
              <a:xfrm>
                <a:off x="8117365" y="3392077"/>
                <a:ext cx="82747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Private Links</a:t>
                </a:r>
              </a:p>
            </p:txBody>
          </p: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F9ADC71-31A1-4D65-8A4C-E9DAE02F8D18}"/>
                </a:ext>
              </a:extLst>
            </p:cNvPr>
            <p:cNvSpPr/>
            <p:nvPr/>
          </p:nvSpPr>
          <p:spPr>
            <a:xfrm>
              <a:off x="3597156" y="1135315"/>
              <a:ext cx="4271679" cy="1753624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C21B0CD-245F-4789-8CFA-8A3AA95C7700}"/>
                </a:ext>
              </a:extLst>
            </p:cNvPr>
            <p:cNvGrpSpPr/>
            <p:nvPr/>
          </p:nvGrpSpPr>
          <p:grpSpPr>
            <a:xfrm>
              <a:off x="5425620" y="2901671"/>
              <a:ext cx="785219" cy="284227"/>
              <a:chOff x="2245787" y="5437216"/>
              <a:chExt cx="785219" cy="284227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2B61B9C-81B1-4A4E-B330-EC93CC8A8698}"/>
                  </a:ext>
                </a:extLst>
              </p:cNvPr>
              <p:cNvSpPr/>
              <p:nvPr/>
            </p:nvSpPr>
            <p:spPr>
              <a:xfrm>
                <a:off x="2498488" y="5475222"/>
                <a:ext cx="532518" cy="21544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</a:t>
                </a:r>
                <a:r>
                  <a:rPr lang="en-US" sz="800" b="1" kern="0" dirty="0">
                    <a:solidFill>
                      <a:srgbClr val="626362"/>
                    </a:solidFill>
                    <a:latin typeface="Arial"/>
                  </a:rPr>
                  <a:t>-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rg</a:t>
                </a:r>
                <a:endParaRPr lang="en-US" sz="800" b="1" kern="0" dirty="0">
                  <a:solidFill>
                    <a:srgbClr val="626362"/>
                  </a:solidFill>
                  <a:latin typeface="Arial"/>
                </a:endParaRPr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20F3F137-E198-494A-8992-A610F8B83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245787" y="5437216"/>
                <a:ext cx="284227" cy="284227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FBB429-E20E-33A5-87F1-EBB9C666113B}"/>
                </a:ext>
              </a:extLst>
            </p:cNvPr>
            <p:cNvGrpSpPr/>
            <p:nvPr/>
          </p:nvGrpSpPr>
          <p:grpSpPr>
            <a:xfrm>
              <a:off x="6491580" y="1317924"/>
              <a:ext cx="937775" cy="667155"/>
              <a:chOff x="6987008" y="2236072"/>
              <a:chExt cx="937775" cy="667155"/>
            </a:xfrm>
          </p:grpSpPr>
          <p:pic>
            <p:nvPicPr>
              <p:cNvPr id="120" name="Graphic 119">
                <a:extLst>
                  <a:ext uri="{FF2B5EF4-FFF2-40B4-BE49-F238E27FC236}">
                    <a16:creationId xmlns:a16="http://schemas.microsoft.com/office/drawing/2014/main" id="{4E7467B4-46EE-43BC-A446-25D7C9764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7208014" y="2236072"/>
                <a:ext cx="461664" cy="461664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86D5A7C-5BA8-48F8-AFD7-E08653D3CFFE}"/>
                  </a:ext>
                </a:extLst>
              </p:cNvPr>
              <p:cNvSpPr txBox="1"/>
              <p:nvPr/>
            </p:nvSpPr>
            <p:spPr>
              <a:xfrm>
                <a:off x="6987008" y="2687783"/>
                <a:ext cx="9377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App Insights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50B966-5844-5A6B-106B-5E1A7BA1E1C9}"/>
                </a:ext>
              </a:extLst>
            </p:cNvPr>
            <p:cNvGrpSpPr/>
            <p:nvPr/>
          </p:nvGrpSpPr>
          <p:grpSpPr>
            <a:xfrm>
              <a:off x="7838342" y="1295999"/>
              <a:ext cx="1977578" cy="605203"/>
              <a:chOff x="8051674" y="1660789"/>
              <a:chExt cx="1977578" cy="605203"/>
            </a:xfrm>
          </p:grpSpPr>
          <p:pic>
            <p:nvPicPr>
              <p:cNvPr id="124" name="Graphic 123">
                <a:extLst>
                  <a:ext uri="{FF2B5EF4-FFF2-40B4-BE49-F238E27FC236}">
                    <a16:creationId xmlns:a16="http://schemas.microsoft.com/office/drawing/2014/main" id="{2556E53A-C4A6-4A1A-8DCD-9D7ABAED4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8870849" y="1660789"/>
                <a:ext cx="339228" cy="339228"/>
              </a:xfrm>
              <a:prstGeom prst="rect">
                <a:avLst/>
              </a:prstGeom>
            </p:spPr>
          </p:pic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2611055-B7D0-4E05-8182-C73DA14721D7}"/>
                  </a:ext>
                </a:extLst>
              </p:cNvPr>
              <p:cNvSpPr txBox="1"/>
              <p:nvPr/>
            </p:nvSpPr>
            <p:spPr>
              <a:xfrm>
                <a:off x="8051674" y="2050548"/>
                <a:ext cx="19775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SQL Servers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1A40D9-8F28-64F3-DFEA-2E5FFC07E5B4}"/>
                </a:ext>
              </a:extLst>
            </p:cNvPr>
            <p:cNvGrpSpPr/>
            <p:nvPr/>
          </p:nvGrpSpPr>
          <p:grpSpPr>
            <a:xfrm>
              <a:off x="3707046" y="1270806"/>
              <a:ext cx="796366" cy="687768"/>
              <a:chOff x="4329029" y="2252396"/>
              <a:chExt cx="796366" cy="687768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511A03E-F258-4071-80AE-39762DC97270}"/>
                  </a:ext>
                </a:extLst>
              </p:cNvPr>
              <p:cNvSpPr txBox="1"/>
              <p:nvPr/>
            </p:nvSpPr>
            <p:spPr>
              <a:xfrm>
                <a:off x="4329029" y="2724720"/>
                <a:ext cx="7963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AKS</a:t>
                </a:r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C0922E2D-EEF0-4581-B25E-075F6D24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p:blipFill>
            <p:spPr>
              <a:xfrm>
                <a:off x="4501668" y="2252396"/>
                <a:ext cx="451089" cy="451089"/>
              </a:xfrm>
              <a:prstGeom prst="rect">
                <a:avLst/>
              </a:prstGeom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C17C073-3BB2-4C1B-88C9-02AD05C2272C}"/>
                </a:ext>
              </a:extLst>
            </p:cNvPr>
            <p:cNvGrpSpPr/>
            <p:nvPr/>
          </p:nvGrpSpPr>
          <p:grpSpPr>
            <a:xfrm>
              <a:off x="9276731" y="2884258"/>
              <a:ext cx="857354" cy="284227"/>
              <a:chOff x="2035122" y="5338168"/>
              <a:chExt cx="857354" cy="284227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FFC5C3C-1AD2-40FC-8DB7-E065F00B7472}"/>
                  </a:ext>
                </a:extLst>
              </p:cNvPr>
              <p:cNvSpPr/>
              <p:nvPr/>
            </p:nvSpPr>
            <p:spPr>
              <a:xfrm>
                <a:off x="2287823" y="5376174"/>
                <a:ext cx="604653" cy="21544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</a:t>
                </a:r>
                <a:r>
                  <a:rPr lang="en-US" sz="800" b="1" kern="0" dirty="0">
                    <a:solidFill>
                      <a:srgbClr val="626362"/>
                    </a:solidFill>
                    <a:latin typeface="Arial"/>
                  </a:rPr>
                  <a:t>-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263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rg</a:t>
                </a:r>
                <a:endParaRPr lang="en-US" sz="800" b="1" kern="0" dirty="0">
                  <a:solidFill>
                    <a:srgbClr val="626362"/>
                  </a:solidFill>
                  <a:latin typeface="Arial"/>
                </a:endParaRPr>
              </a:p>
            </p:txBody>
          </p:sp>
          <p:pic>
            <p:nvPicPr>
              <p:cNvPr id="133" name="Graphic 132">
                <a:extLst>
                  <a:ext uri="{FF2B5EF4-FFF2-40B4-BE49-F238E27FC236}">
                    <a16:creationId xmlns:a16="http://schemas.microsoft.com/office/drawing/2014/main" id="{B6D973E4-DBC0-4FBB-891F-7ADA9E474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035122" y="5338168"/>
                <a:ext cx="284227" cy="284227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CD2B02-89A7-237F-6756-5FA8C07FD43F}"/>
                </a:ext>
              </a:extLst>
            </p:cNvPr>
            <p:cNvGrpSpPr/>
            <p:nvPr/>
          </p:nvGrpSpPr>
          <p:grpSpPr>
            <a:xfrm>
              <a:off x="5470072" y="1326897"/>
              <a:ext cx="1083420" cy="666517"/>
              <a:chOff x="6306999" y="1468581"/>
              <a:chExt cx="1083420" cy="666517"/>
            </a:xfrm>
          </p:grpSpPr>
          <p:pic>
            <p:nvPicPr>
              <p:cNvPr id="138" name="Graphic 137">
                <a:extLst>
                  <a:ext uri="{FF2B5EF4-FFF2-40B4-BE49-F238E27FC236}">
                    <a16:creationId xmlns:a16="http://schemas.microsoft.com/office/drawing/2014/main" id="{BE708EA4-22BC-45E5-AEE0-1629C6027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p:blipFill>
            <p:spPr>
              <a:xfrm>
                <a:off x="6662678" y="1468581"/>
                <a:ext cx="364699" cy="364699"/>
              </a:xfrm>
              <a:prstGeom prst="rect">
                <a:avLst/>
              </a:prstGeom>
            </p:spPr>
          </p:pic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3E65EC5-DC58-4EDD-835E-6DA750ACB7F7}"/>
                  </a:ext>
                </a:extLst>
              </p:cNvPr>
              <p:cNvSpPr txBox="1"/>
              <p:nvPr/>
            </p:nvSpPr>
            <p:spPr>
              <a:xfrm>
                <a:off x="6306999" y="1796544"/>
                <a:ext cx="10834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Storage Accounts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DE3518-FA71-64CF-B046-2D0DB08CB3B4}"/>
                </a:ext>
              </a:extLst>
            </p:cNvPr>
            <p:cNvGrpSpPr/>
            <p:nvPr/>
          </p:nvGrpSpPr>
          <p:grpSpPr>
            <a:xfrm>
              <a:off x="4613302" y="1315238"/>
              <a:ext cx="931035" cy="599077"/>
              <a:chOff x="5007784" y="2249293"/>
              <a:chExt cx="931035" cy="599077"/>
            </a:xfrm>
          </p:grpSpPr>
          <p:pic>
            <p:nvPicPr>
              <p:cNvPr id="143" name="Graphic 142">
                <a:extLst>
                  <a:ext uri="{FF2B5EF4-FFF2-40B4-BE49-F238E27FC236}">
                    <a16:creationId xmlns:a16="http://schemas.microsoft.com/office/drawing/2014/main" id="{AE5E312C-822F-4285-B6ED-71A1018E1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>
                <a:off x="5295512" y="2249293"/>
                <a:ext cx="375622" cy="375622"/>
              </a:xfrm>
              <a:prstGeom prst="rect">
                <a:avLst/>
              </a:prstGeom>
            </p:spPr>
          </p:pic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174827D-816A-451B-AE6D-09FE62E7B5CA}"/>
                  </a:ext>
                </a:extLst>
              </p:cNvPr>
              <p:cNvSpPr txBox="1"/>
              <p:nvPr/>
            </p:nvSpPr>
            <p:spPr>
              <a:xfrm>
                <a:off x="5007784" y="2632926"/>
                <a:ext cx="9310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Key Vaults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6AB841-6648-4A4E-8B45-3AB1C44E76C0}"/>
                </a:ext>
              </a:extLst>
            </p:cNvPr>
            <p:cNvSpPr/>
            <p:nvPr/>
          </p:nvSpPr>
          <p:spPr>
            <a:xfrm>
              <a:off x="7941473" y="1143484"/>
              <a:ext cx="3821506" cy="172890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A9BE792A-0E5B-4D53-829B-065E86DFF06E}"/>
                </a:ext>
              </a:extLst>
            </p:cNvPr>
            <p:cNvSpPr/>
            <p:nvPr/>
          </p:nvSpPr>
          <p:spPr>
            <a:xfrm>
              <a:off x="321637" y="1475943"/>
              <a:ext cx="2429247" cy="749818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C18F7FB-D95D-7D86-4B5A-4661983A6302}"/>
                </a:ext>
              </a:extLst>
            </p:cNvPr>
            <p:cNvGrpSpPr/>
            <p:nvPr/>
          </p:nvGrpSpPr>
          <p:grpSpPr>
            <a:xfrm>
              <a:off x="9453992" y="1313944"/>
              <a:ext cx="765943" cy="626167"/>
              <a:chOff x="9476717" y="1674347"/>
              <a:chExt cx="765943" cy="626167"/>
            </a:xfrm>
          </p:grpSpPr>
          <p:pic>
            <p:nvPicPr>
              <p:cNvPr id="122" name="Graphic 121">
                <a:extLst>
                  <a:ext uri="{FF2B5EF4-FFF2-40B4-BE49-F238E27FC236}">
                    <a16:creationId xmlns:a16="http://schemas.microsoft.com/office/drawing/2014/main" id="{EB696B3F-59CF-4D04-8335-3E9ECB239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p:blipFill>
            <p:spPr>
              <a:xfrm>
                <a:off x="9664509" y="1674347"/>
                <a:ext cx="389343" cy="38934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D1D424-2519-61C6-205A-BC423C403C7A}"/>
                  </a:ext>
                </a:extLst>
              </p:cNvPr>
              <p:cNvSpPr txBox="1"/>
              <p:nvPr/>
            </p:nvSpPr>
            <p:spPr>
              <a:xfrm>
                <a:off x="9476717" y="2085070"/>
                <a:ext cx="76594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SQL DBs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522A139-72CB-A09D-2CA0-5E75031E01E9}"/>
                </a:ext>
              </a:extLst>
            </p:cNvPr>
            <p:cNvGrpSpPr/>
            <p:nvPr/>
          </p:nvGrpSpPr>
          <p:grpSpPr>
            <a:xfrm>
              <a:off x="10445783" y="1224616"/>
              <a:ext cx="945285" cy="741033"/>
              <a:chOff x="10375544" y="1537332"/>
              <a:chExt cx="945285" cy="741033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BB520E4-FCA3-4917-B7C2-BD8D7BC82D17}"/>
                  </a:ext>
                </a:extLst>
              </p:cNvPr>
              <p:cNvSpPr txBox="1"/>
              <p:nvPr/>
            </p:nvSpPr>
            <p:spPr>
              <a:xfrm>
                <a:off x="10375544" y="2063414"/>
                <a:ext cx="945285" cy="21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CosmosDB</a:t>
                </a: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8F24D663-C114-C89C-7582-5A67CC8BD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p:blipFill>
            <p:spPr>
              <a:xfrm>
                <a:off x="10576150" y="1537332"/>
                <a:ext cx="529715" cy="529715"/>
              </a:xfrm>
              <a:prstGeom prst="rect">
                <a:avLst/>
              </a:prstGeom>
            </p:spPr>
          </p:pic>
        </p:grp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6FE4F27B-08F0-1BA8-6098-7F0B704D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3948405" y="2014349"/>
              <a:ext cx="372672" cy="37267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9C6178-2645-0867-6273-58B9C6561042}"/>
                </a:ext>
              </a:extLst>
            </p:cNvPr>
            <p:cNvSpPr txBox="1"/>
            <p:nvPr/>
          </p:nvSpPr>
          <p:spPr>
            <a:xfrm>
              <a:off x="3683109" y="2387021"/>
              <a:ext cx="9310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App Service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EE42A6A-F5E7-5BBF-C0C8-BCA8C7362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4738860" y="1999668"/>
              <a:ext cx="372672" cy="37267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30FDF9-00FD-3562-0037-63FCC927A4A9}"/>
                </a:ext>
              </a:extLst>
            </p:cNvPr>
            <p:cNvSpPr txBox="1"/>
            <p:nvPr/>
          </p:nvSpPr>
          <p:spPr>
            <a:xfrm>
              <a:off x="4460666" y="2390482"/>
              <a:ext cx="931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App Service</a:t>
              </a:r>
            </a:p>
            <a:p>
              <a:pPr algn="ctr"/>
              <a:r>
                <a:rPr lang="en-US" sz="800" b="1" dirty="0"/>
                <a:t>Plan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DFF7F4D-2AE8-95A0-5522-042BC55F2806}"/>
                </a:ext>
              </a:extLst>
            </p:cNvPr>
            <p:cNvGrpSpPr/>
            <p:nvPr/>
          </p:nvGrpSpPr>
          <p:grpSpPr>
            <a:xfrm>
              <a:off x="8635695" y="1934241"/>
              <a:ext cx="962185" cy="607846"/>
              <a:chOff x="8339576" y="1949146"/>
              <a:chExt cx="962185" cy="607846"/>
            </a:xfrm>
          </p:grpSpPr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D1EC00D8-691E-F850-9D4A-9FF8C4262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p:blipFill>
            <p:spPr>
              <a:xfrm>
                <a:off x="8627153" y="1949146"/>
                <a:ext cx="387033" cy="387033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B532F9D-C966-EEC5-731E-F82775CF1F65}"/>
                  </a:ext>
                </a:extLst>
              </p:cNvPr>
              <p:cNvSpPr txBox="1"/>
              <p:nvPr/>
            </p:nvSpPr>
            <p:spPr>
              <a:xfrm>
                <a:off x="8339576" y="2341548"/>
                <a:ext cx="96218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PostGRE</a:t>
                </a:r>
              </a:p>
            </p:txBody>
          </p:sp>
        </p:grp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8A9D0C50-D129-39AB-607F-AEAC7CFAE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9836455" y="1981981"/>
              <a:ext cx="387033" cy="387033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125B059-0B9B-C575-B778-040C6A33BA5D}"/>
                </a:ext>
              </a:extLst>
            </p:cNvPr>
            <p:cNvGrpSpPr/>
            <p:nvPr/>
          </p:nvGrpSpPr>
          <p:grpSpPr>
            <a:xfrm>
              <a:off x="10512141" y="2011150"/>
              <a:ext cx="962185" cy="647057"/>
              <a:chOff x="10463683" y="1914039"/>
              <a:chExt cx="962185" cy="647057"/>
            </a:xfrm>
          </p:grpSpPr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C143A507-516B-F859-70B5-9190694E5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p:blipFill>
            <p:spPr>
              <a:xfrm>
                <a:off x="10714343" y="1914039"/>
                <a:ext cx="393607" cy="393607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39E1A9E-C65D-D9EE-B08E-F287AB9D4B51}"/>
                  </a:ext>
                </a:extLst>
              </p:cNvPr>
              <p:cNvSpPr txBox="1"/>
              <p:nvPr/>
            </p:nvSpPr>
            <p:spPr>
              <a:xfrm>
                <a:off x="10463683" y="2345652"/>
                <a:ext cx="96218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Datafactory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0A5C17C-A819-CB70-C751-91AAECBB7820}"/>
                </a:ext>
              </a:extLst>
            </p:cNvPr>
            <p:cNvSpPr txBox="1"/>
            <p:nvPr/>
          </p:nvSpPr>
          <p:spPr>
            <a:xfrm>
              <a:off x="9527597" y="2374347"/>
              <a:ext cx="9621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MariaDB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6496A3E-7B80-DC0F-4D95-5CC38DDDDC23}"/>
                </a:ext>
              </a:extLst>
            </p:cNvPr>
            <p:cNvGrpSpPr/>
            <p:nvPr/>
          </p:nvGrpSpPr>
          <p:grpSpPr>
            <a:xfrm>
              <a:off x="7930506" y="1958378"/>
              <a:ext cx="827471" cy="608494"/>
              <a:chOff x="8117365" y="2999027"/>
              <a:chExt cx="827471" cy="608494"/>
            </a:xfrm>
          </p:grpSpPr>
          <p:pic>
            <p:nvPicPr>
              <p:cNvPr id="160" name="Graphic 159">
                <a:extLst>
                  <a:ext uri="{FF2B5EF4-FFF2-40B4-BE49-F238E27FC236}">
                    <a16:creationId xmlns:a16="http://schemas.microsoft.com/office/drawing/2014/main" id="{9299EACA-1859-BF2A-D625-0A066F448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8349931" y="2999027"/>
                <a:ext cx="346280" cy="346280"/>
              </a:xfrm>
              <a:prstGeom prst="rect">
                <a:avLst/>
              </a:prstGeom>
            </p:spPr>
          </p:pic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A97B6255-4A1A-3CB4-14CF-B3D7AE22A438}"/>
                  </a:ext>
                </a:extLst>
              </p:cNvPr>
              <p:cNvSpPr/>
              <p:nvPr/>
            </p:nvSpPr>
            <p:spPr>
              <a:xfrm>
                <a:off x="8117365" y="3392077"/>
                <a:ext cx="82747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Private Links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6295CA0-C954-FC45-D4AA-205C6ABD6E50}"/>
                </a:ext>
              </a:extLst>
            </p:cNvPr>
            <p:cNvGrpSpPr/>
            <p:nvPr/>
          </p:nvGrpSpPr>
          <p:grpSpPr>
            <a:xfrm>
              <a:off x="6646503" y="2116180"/>
              <a:ext cx="715393" cy="660701"/>
              <a:chOff x="6646503" y="2116180"/>
              <a:chExt cx="715393" cy="667856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B8C04900-8EA9-D324-9506-8EDFC63876D8}"/>
                  </a:ext>
                </a:extLst>
              </p:cNvPr>
              <p:cNvGrpSpPr/>
              <p:nvPr/>
            </p:nvGrpSpPr>
            <p:grpSpPr>
              <a:xfrm>
                <a:off x="6646503" y="2116180"/>
                <a:ext cx="715393" cy="479968"/>
                <a:chOff x="6476727" y="2185576"/>
                <a:chExt cx="715393" cy="479968"/>
              </a:xfrm>
            </p:grpSpPr>
            <p:pic>
              <p:nvPicPr>
                <p:cNvPr id="154" name="Graphic 153">
                  <a:extLst>
                    <a:ext uri="{FF2B5EF4-FFF2-40B4-BE49-F238E27FC236}">
                      <a16:creationId xmlns:a16="http://schemas.microsoft.com/office/drawing/2014/main" id="{FA78F2E7-AE3B-3B7A-A34E-FD17E1CF64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3418" y="2185576"/>
                  <a:ext cx="248702" cy="248702"/>
                </a:xfrm>
                <a:prstGeom prst="rect">
                  <a:avLst/>
                </a:prstGeom>
              </p:spPr>
            </p:pic>
            <p:pic>
              <p:nvPicPr>
                <p:cNvPr id="155" name="Graphic 154">
                  <a:extLst>
                    <a:ext uri="{FF2B5EF4-FFF2-40B4-BE49-F238E27FC236}">
                      <a16:creationId xmlns:a16="http://schemas.microsoft.com/office/drawing/2014/main" id="{8E5204C8-B85E-BA43-76F1-888681DE50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6727" y="2218046"/>
                  <a:ext cx="401353" cy="401353"/>
                </a:xfrm>
                <a:prstGeom prst="rect">
                  <a:avLst/>
                </a:prstGeom>
              </p:spPr>
            </p:pic>
            <p:pic>
              <p:nvPicPr>
                <p:cNvPr id="157" name="Graphic 156">
                  <a:extLst>
                    <a:ext uri="{FF2B5EF4-FFF2-40B4-BE49-F238E27FC236}">
                      <a16:creationId xmlns:a16="http://schemas.microsoft.com/office/drawing/2014/main" id="{6065AF60-02CE-5DD6-8B59-60C125046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3418" y="2423620"/>
                  <a:ext cx="241924" cy="241924"/>
                </a:xfrm>
                <a:prstGeom prst="rect">
                  <a:avLst/>
                </a:prstGeom>
              </p:spPr>
            </p:pic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3492AFE-F8DE-EF0B-4CBE-6B7761A74258}"/>
                  </a:ext>
                </a:extLst>
              </p:cNvPr>
              <p:cNvSpPr/>
              <p:nvPr/>
            </p:nvSpPr>
            <p:spPr>
              <a:xfrm>
                <a:off x="6700135" y="2568592"/>
                <a:ext cx="63671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sz="800" b="1" dirty="0">
                    <a:solidFill>
                      <a:srgbClr val="626362"/>
                    </a:solidFill>
                    <a:latin typeface="Arial"/>
                  </a:rPr>
                  <a:t>APP VMs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8833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9087-F939-4EAF-AD38-211701C7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813" y="1476188"/>
            <a:ext cx="3937874" cy="3439389"/>
          </a:xfrm>
        </p:spPr>
        <p:txBody>
          <a:bodyPr/>
          <a:lstStyle/>
          <a:p>
            <a:r>
              <a:rPr lang="en-US" dirty="0"/>
              <a:t>Configure Terraform Cloud for Azure Deployments</a:t>
            </a:r>
          </a:p>
        </p:txBody>
      </p:sp>
    </p:spTree>
    <p:extLst>
      <p:ext uri="{BB962C8B-B14F-4D97-AF65-F5344CB8AC3E}">
        <p14:creationId xmlns:p14="http://schemas.microsoft.com/office/powerpoint/2010/main" val="138036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6449-6231-414C-EECD-0A484B75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CC5785-9C72-C04C-C2FE-14EFB0EE412F}"/>
              </a:ext>
            </a:extLst>
          </p:cNvPr>
          <p:cNvSpPr/>
          <p:nvPr/>
        </p:nvSpPr>
        <p:spPr>
          <a:xfrm>
            <a:off x="0" y="4233797"/>
            <a:ext cx="12192000" cy="1983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ED77B-2B59-179B-EDE4-74A4E424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5336-4AD2-2C42-930F-BE11D2A4806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  <a:alpha val="6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  <a:alpha val="6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9181302-8914-7183-55D9-6FED4F48B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500244"/>
              </p:ext>
            </p:extLst>
          </p:nvPr>
        </p:nvGraphicFramePr>
        <p:xfrm>
          <a:off x="5441950" y="639762"/>
          <a:ext cx="6750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0A6FBF6E-ED0E-DD92-DCDC-6A183A4D1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106038"/>
              </p:ext>
            </p:extLst>
          </p:nvPr>
        </p:nvGraphicFramePr>
        <p:xfrm>
          <a:off x="776614" y="1072895"/>
          <a:ext cx="5160723" cy="49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9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A337-C40B-0294-23FB-3D839C3C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Infrastructure as Code Repositories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4C4F2-5854-D777-F260-54ED99A5B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CA5336-4AD2-2C42-930F-BE11D2A4806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FB62FB-225E-DA44-23D6-53FDABE0E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462" y="914400"/>
            <a:ext cx="7577137" cy="391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Environment Configuration Repositories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C6E9102-3087-B116-2062-7EA48B7B1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03072"/>
              </p:ext>
            </p:extLst>
          </p:nvPr>
        </p:nvGraphicFramePr>
        <p:xfrm>
          <a:off x="7567487" y="719666"/>
          <a:ext cx="4287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AC2B726-7515-95AD-D0D2-DE514B985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687148"/>
              </p:ext>
            </p:extLst>
          </p:nvPr>
        </p:nvGraphicFramePr>
        <p:xfrm>
          <a:off x="647699" y="1828800"/>
          <a:ext cx="75771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2650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DE7C79-9AD0-4B95-88DD-33F7D8E1976E}"/>
              </a:ext>
            </a:extLst>
          </p:cNvPr>
          <p:cNvCxnSpPr>
            <a:cxnSpLocks/>
          </p:cNvCxnSpPr>
          <p:nvPr/>
        </p:nvCxnSpPr>
        <p:spPr>
          <a:xfrm>
            <a:off x="4744170" y="2113891"/>
            <a:ext cx="1" cy="411480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A712A40-325E-4D37-9A92-921BD05BF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</p:spPr>
        <p:txBody>
          <a:bodyPr/>
          <a:lstStyle/>
          <a:p>
            <a:r>
              <a:rPr lang="en-US" dirty="0"/>
              <a:t>WWW.SOLLIANCE.NET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3D9F9D2-2203-4E3C-A021-F26D0D9AB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</p:spPr>
        <p:txBody>
          <a:bodyPr/>
          <a:lstStyle/>
          <a:p>
            <a:fld id="{00F9DAA1-1DF7-43E0-8E29-0CE1148553C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82996-F328-4ABC-A205-3C7049F27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44" y="2261119"/>
            <a:ext cx="1591692" cy="352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Bootstrap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837BB-922D-4315-A68F-DCF835BA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346076"/>
            <a:ext cx="10887076" cy="568324"/>
          </a:xfrm>
        </p:spPr>
        <p:txBody>
          <a:bodyPr/>
          <a:lstStyle/>
          <a:p>
            <a:r>
              <a:rPr lang="en-US" dirty="0"/>
              <a:t>Azure Cake Repos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31CEE8-314E-4EFE-8FE5-A009316CE74E}"/>
              </a:ext>
            </a:extLst>
          </p:cNvPr>
          <p:cNvCxnSpPr>
            <a:cxnSpLocks/>
          </p:cNvCxnSpPr>
          <p:nvPr/>
        </p:nvCxnSpPr>
        <p:spPr>
          <a:xfrm>
            <a:off x="8089699" y="2157737"/>
            <a:ext cx="1" cy="411480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40CA089C-1ABB-69D1-E6C4-EB8922E5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263" y="138437"/>
            <a:ext cx="828070" cy="8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EE9542-842B-BAB4-8E08-8942973E1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61" y="254102"/>
            <a:ext cx="672205" cy="67220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2B55F65-F125-97CA-5AA6-ED2CCD48EFB6}"/>
              </a:ext>
            </a:extLst>
          </p:cNvPr>
          <p:cNvSpPr txBox="1">
            <a:spLocks/>
          </p:cNvSpPr>
          <p:nvPr/>
        </p:nvSpPr>
        <p:spPr>
          <a:xfrm>
            <a:off x="8221142" y="2129646"/>
            <a:ext cx="3748522" cy="5890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Configure Terraform Cloud, GitHub Repos, &amp; Azure Service Principals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6CF608-80BB-8A6A-0FA8-81BC8A19BBD2}"/>
              </a:ext>
            </a:extLst>
          </p:cNvPr>
          <p:cNvGrpSpPr/>
          <p:nvPr/>
        </p:nvGrpSpPr>
        <p:grpSpPr>
          <a:xfrm>
            <a:off x="0" y="1108234"/>
            <a:ext cx="12192000" cy="942382"/>
            <a:chOff x="0" y="1093591"/>
            <a:chExt cx="12192000" cy="11003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1B09CE-ECA3-9E44-1D7B-6845A7EA61B0}"/>
                </a:ext>
              </a:extLst>
            </p:cNvPr>
            <p:cNvSpPr/>
            <p:nvPr/>
          </p:nvSpPr>
          <p:spPr>
            <a:xfrm>
              <a:off x="0" y="1093591"/>
              <a:ext cx="12192000" cy="110031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0F7B1AEC-15B2-4F17-A82F-930D40748D42}"/>
                </a:ext>
              </a:extLst>
            </p:cNvPr>
            <p:cNvSpPr txBox="1">
              <a:spLocks/>
            </p:cNvSpPr>
            <p:nvPr/>
          </p:nvSpPr>
          <p:spPr>
            <a:xfrm>
              <a:off x="2254933" y="1453106"/>
              <a:ext cx="1874235" cy="49746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39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Repo</a:t>
              </a:r>
            </a:p>
          </p:txBody>
        </p: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D9FCFBC8-CF99-A052-C2A3-B1176D8B6404}"/>
                </a:ext>
              </a:extLst>
            </p:cNvPr>
            <p:cNvSpPr txBox="1">
              <a:spLocks/>
            </p:cNvSpPr>
            <p:nvPr/>
          </p:nvSpPr>
          <p:spPr>
            <a:xfrm>
              <a:off x="4958419" y="1444007"/>
              <a:ext cx="2863077" cy="43268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39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Terraform Providers</a:t>
              </a: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94A81547-C608-0406-B762-07AD21625A2F}"/>
                </a:ext>
              </a:extLst>
            </p:cNvPr>
            <p:cNvSpPr txBox="1">
              <a:spLocks/>
            </p:cNvSpPr>
            <p:nvPr/>
          </p:nvSpPr>
          <p:spPr>
            <a:xfrm>
              <a:off x="8663865" y="1427408"/>
              <a:ext cx="2863077" cy="43268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39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bg1"/>
                  </a:solidFill>
                </a:rPr>
                <a:t>Purpose</a:t>
              </a:r>
            </a:p>
          </p:txBody>
        </p:sp>
      </p:grp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218DD31-9FDC-DEA9-E678-F797585F6BA9}"/>
              </a:ext>
            </a:extLst>
          </p:cNvPr>
          <p:cNvSpPr txBox="1">
            <a:spLocks/>
          </p:cNvSpPr>
          <p:nvPr/>
        </p:nvSpPr>
        <p:spPr>
          <a:xfrm>
            <a:off x="-83884" y="1416623"/>
            <a:ext cx="1874235" cy="4326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Layer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4DE811-652A-5410-7FBB-2001417F9DBC}"/>
              </a:ext>
            </a:extLst>
          </p:cNvPr>
          <p:cNvCxnSpPr>
            <a:cxnSpLocks/>
          </p:cNvCxnSpPr>
          <p:nvPr/>
        </p:nvCxnSpPr>
        <p:spPr>
          <a:xfrm>
            <a:off x="1693060" y="2157737"/>
            <a:ext cx="1" cy="411480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16E561D7-1D58-6AD9-7CB7-1154A79C4FD4}"/>
              </a:ext>
            </a:extLst>
          </p:cNvPr>
          <p:cNvSpPr txBox="1">
            <a:spLocks/>
          </p:cNvSpPr>
          <p:nvPr/>
        </p:nvSpPr>
        <p:spPr>
          <a:xfrm>
            <a:off x="54977" y="3076475"/>
            <a:ext cx="1591692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Governance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05EB3F9D-16C4-0E8D-9EA4-0E7754E0E998}"/>
              </a:ext>
            </a:extLst>
          </p:cNvPr>
          <p:cNvSpPr txBox="1">
            <a:spLocks/>
          </p:cNvSpPr>
          <p:nvPr/>
        </p:nvSpPr>
        <p:spPr>
          <a:xfrm>
            <a:off x="53429" y="3808111"/>
            <a:ext cx="1591692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Network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1167FE93-5C1C-9BAD-E83D-53FEF33BB96F}"/>
              </a:ext>
            </a:extLst>
          </p:cNvPr>
          <p:cNvSpPr txBox="1">
            <a:spLocks/>
          </p:cNvSpPr>
          <p:nvPr/>
        </p:nvSpPr>
        <p:spPr>
          <a:xfrm>
            <a:off x="27352" y="4568825"/>
            <a:ext cx="1591692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Apps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C6CE2BB4-222C-64DB-B75E-A449B8BD26CF}"/>
              </a:ext>
            </a:extLst>
          </p:cNvPr>
          <p:cNvSpPr txBox="1">
            <a:spLocks/>
          </p:cNvSpPr>
          <p:nvPr/>
        </p:nvSpPr>
        <p:spPr>
          <a:xfrm>
            <a:off x="4826014" y="2165069"/>
            <a:ext cx="298144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tfe, github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22D5DE-E65B-7935-EAF7-18BFC24E019D}"/>
              </a:ext>
            </a:extLst>
          </p:cNvPr>
          <p:cNvSpPr txBox="1"/>
          <p:nvPr/>
        </p:nvSpPr>
        <p:spPr>
          <a:xfrm>
            <a:off x="8257943" y="2931127"/>
            <a:ext cx="3869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Configure Policies, Resource Groups, Managed Identities, Role assignments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9912B6-963E-7E0D-23A5-866D32EC6043}"/>
              </a:ext>
            </a:extLst>
          </p:cNvPr>
          <p:cNvSpPr txBox="1"/>
          <p:nvPr/>
        </p:nvSpPr>
        <p:spPr>
          <a:xfrm>
            <a:off x="8221142" y="3608621"/>
            <a:ext cx="38692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Virtual Networks, DNS (private &amp; public), Hybrid connections, Logs, things that change infrequently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117F66-19E8-A717-8C3B-2FA1334445D3}"/>
              </a:ext>
            </a:extLst>
          </p:cNvPr>
          <p:cNvSpPr txBox="1"/>
          <p:nvPr/>
        </p:nvSpPr>
        <p:spPr>
          <a:xfrm>
            <a:off x="8169617" y="4422233"/>
            <a:ext cx="39424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App Services, SQL Servers, Key Vaults, Storage, Message Queues, APIs, ML workspaces</a:t>
            </a: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204DE6F6-8BBD-FC7D-F2AD-19B6DA8391B8}"/>
              </a:ext>
            </a:extLst>
          </p:cNvPr>
          <p:cNvSpPr txBox="1">
            <a:spLocks/>
          </p:cNvSpPr>
          <p:nvPr/>
        </p:nvSpPr>
        <p:spPr>
          <a:xfrm>
            <a:off x="4899233" y="2925143"/>
            <a:ext cx="298144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azurerm, azuread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5C8D9E46-3D49-3E21-36E7-BE46A2BC3365}"/>
              </a:ext>
            </a:extLst>
          </p:cNvPr>
          <p:cNvSpPr txBox="1">
            <a:spLocks/>
          </p:cNvSpPr>
          <p:nvPr/>
        </p:nvSpPr>
        <p:spPr>
          <a:xfrm>
            <a:off x="4840049" y="3646850"/>
            <a:ext cx="298144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azurerm, azuread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08F260CC-4C53-ADDF-F538-F662297FC955}"/>
              </a:ext>
            </a:extLst>
          </p:cNvPr>
          <p:cNvSpPr txBox="1">
            <a:spLocks/>
          </p:cNvSpPr>
          <p:nvPr/>
        </p:nvSpPr>
        <p:spPr>
          <a:xfrm>
            <a:off x="4813833" y="4477041"/>
            <a:ext cx="298144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azurerm, azuread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B2EE9B-9F7E-776C-2C09-C9B65C980EE4}"/>
              </a:ext>
            </a:extLst>
          </p:cNvPr>
          <p:cNvCxnSpPr>
            <a:cxnSpLocks/>
          </p:cNvCxnSpPr>
          <p:nvPr/>
        </p:nvCxnSpPr>
        <p:spPr>
          <a:xfrm flipH="1">
            <a:off x="336612" y="2864552"/>
            <a:ext cx="118553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0C241EA-7AED-C032-787B-02CAC7350C05}"/>
              </a:ext>
            </a:extLst>
          </p:cNvPr>
          <p:cNvCxnSpPr>
            <a:cxnSpLocks/>
          </p:cNvCxnSpPr>
          <p:nvPr/>
        </p:nvCxnSpPr>
        <p:spPr>
          <a:xfrm flipH="1">
            <a:off x="271769" y="3564466"/>
            <a:ext cx="118553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314E25-D571-DADE-587B-35AE17C9D7CC}"/>
              </a:ext>
            </a:extLst>
          </p:cNvPr>
          <p:cNvCxnSpPr>
            <a:cxnSpLocks/>
          </p:cNvCxnSpPr>
          <p:nvPr/>
        </p:nvCxnSpPr>
        <p:spPr>
          <a:xfrm flipH="1">
            <a:off x="255829" y="4380445"/>
            <a:ext cx="118438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602312-49C0-9A0F-45BA-8742E0F3844D}"/>
              </a:ext>
            </a:extLst>
          </p:cNvPr>
          <p:cNvGrpSpPr/>
          <p:nvPr/>
        </p:nvGrpSpPr>
        <p:grpSpPr>
          <a:xfrm>
            <a:off x="1857575" y="2317183"/>
            <a:ext cx="1317295" cy="352525"/>
            <a:chOff x="2123028" y="2267765"/>
            <a:chExt cx="1317295" cy="352525"/>
          </a:xfrm>
        </p:grpSpPr>
        <p:sp>
          <p:nvSpPr>
            <p:cNvPr id="41" name="Content Placeholder 5">
              <a:extLst>
                <a:ext uri="{FF2B5EF4-FFF2-40B4-BE49-F238E27FC236}">
                  <a16:creationId xmlns:a16="http://schemas.microsoft.com/office/drawing/2014/main" id="{AC1F5692-9634-AAC6-8A2C-0C4173FEEAC4}"/>
                </a:ext>
              </a:extLst>
            </p:cNvPr>
            <p:cNvSpPr txBox="1">
              <a:spLocks/>
            </p:cNvSpPr>
            <p:nvPr/>
          </p:nvSpPr>
          <p:spPr>
            <a:xfrm>
              <a:off x="2388707" y="2267765"/>
              <a:ext cx="1051616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/iac-boot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6A7D4A6-089A-7D3A-9159-D8B8410B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28" y="2287767"/>
              <a:ext cx="263810" cy="26381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0A42CC7-09BB-B26C-3FE6-956E9C0FF24C}"/>
              </a:ext>
            </a:extLst>
          </p:cNvPr>
          <p:cNvGrpSpPr/>
          <p:nvPr/>
        </p:nvGrpSpPr>
        <p:grpSpPr>
          <a:xfrm>
            <a:off x="1857573" y="3083712"/>
            <a:ext cx="1215842" cy="352525"/>
            <a:chOff x="2123028" y="3432120"/>
            <a:chExt cx="1215842" cy="352525"/>
          </a:xfrm>
        </p:grpSpPr>
        <p:sp>
          <p:nvSpPr>
            <p:cNvPr id="40" name="Content Placeholder 5">
              <a:extLst>
                <a:ext uri="{FF2B5EF4-FFF2-40B4-BE49-F238E27FC236}">
                  <a16:creationId xmlns:a16="http://schemas.microsoft.com/office/drawing/2014/main" id="{9F99C6AD-1AC2-D29C-D87B-3BE80E2E70CB}"/>
                </a:ext>
              </a:extLst>
            </p:cNvPr>
            <p:cNvSpPr txBox="1">
              <a:spLocks/>
            </p:cNvSpPr>
            <p:nvPr/>
          </p:nvSpPr>
          <p:spPr>
            <a:xfrm>
              <a:off x="2357682" y="3432120"/>
              <a:ext cx="981188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/iac-gov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85224AA-BB42-3CEB-F902-09E4E3687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28" y="3439436"/>
              <a:ext cx="263810" cy="26381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AAD719-C6B1-0EA2-6E3B-D70CFA8AA22A}"/>
              </a:ext>
            </a:extLst>
          </p:cNvPr>
          <p:cNvGrpSpPr/>
          <p:nvPr/>
        </p:nvGrpSpPr>
        <p:grpSpPr>
          <a:xfrm>
            <a:off x="1866568" y="3784276"/>
            <a:ext cx="1141815" cy="352525"/>
            <a:chOff x="2125550" y="4419175"/>
            <a:chExt cx="1141815" cy="352525"/>
          </a:xfrm>
        </p:grpSpPr>
        <p:sp>
          <p:nvSpPr>
            <p:cNvPr id="39" name="Content Placeholder 5">
              <a:extLst>
                <a:ext uri="{FF2B5EF4-FFF2-40B4-BE49-F238E27FC236}">
                  <a16:creationId xmlns:a16="http://schemas.microsoft.com/office/drawing/2014/main" id="{B63CAD4D-B069-0EE5-FBD8-4CDAE0FCB06E}"/>
                </a:ext>
              </a:extLst>
            </p:cNvPr>
            <p:cNvSpPr txBox="1">
              <a:spLocks/>
            </p:cNvSpPr>
            <p:nvPr/>
          </p:nvSpPr>
          <p:spPr>
            <a:xfrm>
              <a:off x="2370749" y="4419175"/>
              <a:ext cx="896616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/iac-net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7328C25-C1F5-B746-3F0E-D06878A2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550" y="4455662"/>
              <a:ext cx="263810" cy="26381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44CB0E3-1C63-F085-7472-2CD47DDA50A6}"/>
              </a:ext>
            </a:extLst>
          </p:cNvPr>
          <p:cNvGrpSpPr/>
          <p:nvPr/>
        </p:nvGrpSpPr>
        <p:grpSpPr>
          <a:xfrm>
            <a:off x="1841094" y="4583682"/>
            <a:ext cx="1273258" cy="352525"/>
            <a:chOff x="2096866" y="5587492"/>
            <a:chExt cx="1273258" cy="352525"/>
          </a:xfrm>
        </p:grpSpPr>
        <p:sp>
          <p:nvSpPr>
            <p:cNvPr id="38" name="Content Placeholder 5">
              <a:extLst>
                <a:ext uri="{FF2B5EF4-FFF2-40B4-BE49-F238E27FC236}">
                  <a16:creationId xmlns:a16="http://schemas.microsoft.com/office/drawing/2014/main" id="{2EE360DD-DB29-598D-4587-43EAAB970705}"/>
                </a:ext>
              </a:extLst>
            </p:cNvPr>
            <p:cNvSpPr txBox="1">
              <a:spLocks/>
            </p:cNvSpPr>
            <p:nvPr/>
          </p:nvSpPr>
          <p:spPr>
            <a:xfrm>
              <a:off x="2337446" y="5587492"/>
              <a:ext cx="1032678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/iac-apps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E4F01AD-3EE0-FE04-0807-39CF7CA4F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F3880FE-87D3-2252-3EA9-5D1BE8C606B1}"/>
              </a:ext>
            </a:extLst>
          </p:cNvPr>
          <p:cNvCxnSpPr>
            <a:cxnSpLocks/>
          </p:cNvCxnSpPr>
          <p:nvPr/>
        </p:nvCxnSpPr>
        <p:spPr>
          <a:xfrm flipH="1">
            <a:off x="255829" y="5187392"/>
            <a:ext cx="119828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5">
            <a:extLst>
              <a:ext uri="{FF2B5EF4-FFF2-40B4-BE49-F238E27FC236}">
                <a16:creationId xmlns:a16="http://schemas.microsoft.com/office/drawing/2014/main" id="{E485940A-982E-6FBD-3B9A-238EBD129872}"/>
              </a:ext>
            </a:extLst>
          </p:cNvPr>
          <p:cNvSpPr txBox="1">
            <a:spLocks/>
          </p:cNvSpPr>
          <p:nvPr/>
        </p:nvSpPr>
        <p:spPr>
          <a:xfrm>
            <a:off x="64844" y="5283087"/>
            <a:ext cx="1591692" cy="1043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Terraform Cloud Private Registry Modules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64A6502-B4EF-996E-1D53-9468EE5B45DC}"/>
              </a:ext>
            </a:extLst>
          </p:cNvPr>
          <p:cNvGrpSpPr/>
          <p:nvPr/>
        </p:nvGrpSpPr>
        <p:grpSpPr>
          <a:xfrm>
            <a:off x="1817354" y="5247339"/>
            <a:ext cx="2535350" cy="352525"/>
            <a:chOff x="2096866" y="5613760"/>
            <a:chExt cx="2535350" cy="352525"/>
          </a:xfrm>
        </p:grpSpPr>
        <p:sp>
          <p:nvSpPr>
            <p:cNvPr id="66" name="Content Placeholder 5">
              <a:extLst>
                <a:ext uri="{FF2B5EF4-FFF2-40B4-BE49-F238E27FC236}">
                  <a16:creationId xmlns:a16="http://schemas.microsoft.com/office/drawing/2014/main" id="{F8A18668-18AE-1D8F-65C2-145AA2F88AC5}"/>
                </a:ext>
              </a:extLst>
            </p:cNvPr>
            <p:cNvSpPr txBox="1">
              <a:spLocks/>
            </p:cNvSpPr>
            <p:nvPr/>
          </p:nvSpPr>
          <p:spPr>
            <a:xfrm>
              <a:off x="2261580" y="5613760"/>
              <a:ext cx="2370636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/terraform-azurerm-rg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BCE4634-EEA2-3508-E342-A0E431402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32D5BA-5B28-8B5C-6957-0F57EC493E30}"/>
              </a:ext>
            </a:extLst>
          </p:cNvPr>
          <p:cNvGrpSpPr/>
          <p:nvPr/>
        </p:nvGrpSpPr>
        <p:grpSpPr>
          <a:xfrm>
            <a:off x="1820717" y="6035248"/>
            <a:ext cx="2982712" cy="352525"/>
            <a:chOff x="2096866" y="5620593"/>
            <a:chExt cx="2982712" cy="352525"/>
          </a:xfrm>
        </p:grpSpPr>
        <p:sp>
          <p:nvSpPr>
            <p:cNvPr id="69" name="Content Placeholder 5">
              <a:extLst>
                <a:ext uri="{FF2B5EF4-FFF2-40B4-BE49-F238E27FC236}">
                  <a16:creationId xmlns:a16="http://schemas.microsoft.com/office/drawing/2014/main" id="{72A9674D-16D6-7970-9A83-0F5D5C0058EB}"/>
                </a:ext>
              </a:extLst>
            </p:cNvPr>
            <p:cNvSpPr txBox="1">
              <a:spLocks/>
            </p:cNvSpPr>
            <p:nvPr/>
          </p:nvSpPr>
          <p:spPr>
            <a:xfrm>
              <a:off x="2228771" y="5620593"/>
              <a:ext cx="2850807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/terraform-azurerm-subnet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3A0BA52-4EF6-8167-9C7D-6C4DFE974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559DB6-59DA-3C18-F0BE-1686C145AEB1}"/>
              </a:ext>
            </a:extLst>
          </p:cNvPr>
          <p:cNvGrpSpPr/>
          <p:nvPr/>
        </p:nvGrpSpPr>
        <p:grpSpPr>
          <a:xfrm>
            <a:off x="1818239" y="5615453"/>
            <a:ext cx="2727702" cy="352525"/>
            <a:chOff x="2096866" y="5587492"/>
            <a:chExt cx="2727702" cy="352525"/>
          </a:xfrm>
        </p:grpSpPr>
        <p:sp>
          <p:nvSpPr>
            <p:cNvPr id="72" name="Content Placeholder 5">
              <a:extLst>
                <a:ext uri="{FF2B5EF4-FFF2-40B4-BE49-F238E27FC236}">
                  <a16:creationId xmlns:a16="http://schemas.microsoft.com/office/drawing/2014/main" id="{E4E16BAE-46AD-0674-B901-078DB31EFB60}"/>
                </a:ext>
              </a:extLst>
            </p:cNvPr>
            <p:cNvSpPr txBox="1">
              <a:spLocks/>
            </p:cNvSpPr>
            <p:nvPr/>
          </p:nvSpPr>
          <p:spPr>
            <a:xfrm>
              <a:off x="2182780" y="5587492"/>
              <a:ext cx="2641788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/terraform-azurerm-vnet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F842F7D-6396-AF8D-E49D-0596F2E68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sp>
        <p:nvSpPr>
          <p:cNvPr id="74" name="Content Placeholder 5">
            <a:extLst>
              <a:ext uri="{FF2B5EF4-FFF2-40B4-BE49-F238E27FC236}">
                <a16:creationId xmlns:a16="http://schemas.microsoft.com/office/drawing/2014/main" id="{43022EB6-2559-4700-F095-996200F5FA6B}"/>
              </a:ext>
            </a:extLst>
          </p:cNvPr>
          <p:cNvSpPr txBox="1">
            <a:spLocks/>
          </p:cNvSpPr>
          <p:nvPr/>
        </p:nvSpPr>
        <p:spPr>
          <a:xfrm>
            <a:off x="4872011" y="5573503"/>
            <a:ext cx="298144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azurerm, azuread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10BC371-F664-ABE8-2AA7-41B6FFE27131}"/>
              </a:ext>
            </a:extLst>
          </p:cNvPr>
          <p:cNvSpPr txBox="1"/>
          <p:nvPr/>
        </p:nvSpPr>
        <p:spPr>
          <a:xfrm>
            <a:off x="8184692" y="5273185"/>
            <a:ext cx="39424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Reusable terraform configs published as Modules in the private registry to be consumed by layer projects</a:t>
            </a:r>
          </a:p>
        </p:txBody>
      </p:sp>
    </p:spTree>
    <p:extLst>
      <p:ext uri="{BB962C8B-B14F-4D97-AF65-F5344CB8AC3E}">
        <p14:creationId xmlns:p14="http://schemas.microsoft.com/office/powerpoint/2010/main" val="95366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E837BB-922D-4315-A68F-DCF835BA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346076"/>
            <a:ext cx="7577137" cy="568324"/>
          </a:xfrm>
        </p:spPr>
        <p:txBody>
          <a:bodyPr>
            <a:no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A712A40-325E-4D37-9A92-921BD05BF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</p:spPr>
        <p:txBody>
          <a:bodyPr/>
          <a:lstStyle/>
          <a:p>
            <a:r>
              <a:rPr lang="en-US" dirty="0"/>
              <a:t>WWW.SOLLIANCE.NET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3D9F9D2-2203-4E3C-A021-F26D0D9AB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</p:spPr>
        <p:txBody>
          <a:bodyPr/>
          <a:lstStyle/>
          <a:p>
            <a:fld id="{00F9DAA1-1DF7-43E0-8E29-0CE1148553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82996-F328-4ABC-A205-3C7049F27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99" y="1371599"/>
            <a:ext cx="8679181" cy="4803289"/>
          </a:xfrm>
        </p:spPr>
        <p:txBody>
          <a:bodyPr>
            <a:normAutofit/>
          </a:bodyPr>
          <a:lstStyle/>
          <a:p>
            <a:r>
              <a:rPr lang="en-US" sz="2400" dirty="0"/>
              <a:t>Intro to the Toolchain used to build Azure</a:t>
            </a:r>
          </a:p>
          <a:p>
            <a:r>
              <a:rPr lang="en-US" sz="2400" dirty="0"/>
              <a:t>Designing the “Azure Cake” with Terraform projects</a:t>
            </a:r>
          </a:p>
          <a:p>
            <a:r>
              <a:rPr lang="en-US" sz="2400" dirty="0"/>
              <a:t>Configure Terraform Cloud for Azure Deployments</a:t>
            </a:r>
          </a:p>
          <a:p>
            <a:r>
              <a:rPr lang="en-US" sz="2400" dirty="0"/>
              <a:t>Deploy the layers of your “Azure Cake” using environment specific Workspaces on Terraform Cloud</a:t>
            </a:r>
          </a:p>
          <a:p>
            <a:r>
              <a:rPr lang="en-US" sz="24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64707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nip Same Side Corner Rectangle 45">
            <a:extLst>
              <a:ext uri="{FF2B5EF4-FFF2-40B4-BE49-F238E27FC236}">
                <a16:creationId xmlns:a16="http://schemas.microsoft.com/office/drawing/2014/main" id="{3EB74597-E3E2-CB87-4E4C-89349FFD85E4}"/>
              </a:ext>
            </a:extLst>
          </p:cNvPr>
          <p:cNvSpPr/>
          <p:nvPr/>
        </p:nvSpPr>
        <p:spPr>
          <a:xfrm>
            <a:off x="8612677" y="1901928"/>
            <a:ext cx="2926862" cy="4436242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7E5637-9A73-FC38-FE6E-61C2B2BDC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WWW.SOLLIANCE.NET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0B73C-F4F9-FC5A-1B2D-3BB5872C2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F9DAA1-1DF7-43E0-8E29-0CE1148553C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738A7-11A6-5A8F-E6F9-DC89202227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394" y="1425686"/>
            <a:ext cx="3200400" cy="398456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473D1D-DC45-4903-B306-D37963157A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3439" y="1425686"/>
            <a:ext cx="3200400" cy="398456"/>
          </a:xfrm>
        </p:spPr>
        <p:txBody>
          <a:bodyPr/>
          <a:lstStyle/>
          <a:p>
            <a:r>
              <a:rPr lang="en-US" dirty="0"/>
              <a:t>Variable Sets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060E7A-4A10-A732-4C82-CA1849B609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51342" y="1425686"/>
            <a:ext cx="3200400" cy="398456"/>
          </a:xfrm>
        </p:spPr>
        <p:txBody>
          <a:bodyPr/>
          <a:lstStyle/>
          <a:p>
            <a:r>
              <a:rPr lang="en-US" dirty="0"/>
              <a:t>Workspace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73088F-5B16-49D5-5452-2222560D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 Cloud Variables, Variable Sets &amp; Workspaces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BB2236-9216-0644-380A-9F5B9E1C1B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Leveraging DRY principals to manage cloud deployments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EE0B587-46A8-7EF3-C2F6-B949F6BCF813}"/>
              </a:ext>
            </a:extLst>
          </p:cNvPr>
          <p:cNvSpPr/>
          <p:nvPr/>
        </p:nvSpPr>
        <p:spPr>
          <a:xfrm>
            <a:off x="1344157" y="2908206"/>
            <a:ext cx="1915501" cy="584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ARM_CLIENT_ID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2096443-E89C-98BA-881C-14920D575321}"/>
              </a:ext>
            </a:extLst>
          </p:cNvPr>
          <p:cNvSpPr/>
          <p:nvPr/>
        </p:nvSpPr>
        <p:spPr>
          <a:xfrm>
            <a:off x="1344158" y="3555906"/>
            <a:ext cx="1915501" cy="584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ARM_CLIENT_SECRET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84F41C-E271-45DA-63A1-1AA7374F9BDE}"/>
              </a:ext>
            </a:extLst>
          </p:cNvPr>
          <p:cNvSpPr/>
          <p:nvPr/>
        </p:nvSpPr>
        <p:spPr>
          <a:xfrm>
            <a:off x="1333780" y="4951342"/>
            <a:ext cx="1915501" cy="5842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AZURE_REGION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051586-21FB-A04E-7D96-ABA495CC55AD}"/>
              </a:ext>
            </a:extLst>
          </p:cNvPr>
          <p:cNvSpPr/>
          <p:nvPr/>
        </p:nvSpPr>
        <p:spPr>
          <a:xfrm>
            <a:off x="1344157" y="5573585"/>
            <a:ext cx="1915501" cy="5842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OTHER_TF_VARS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A49A79-2183-EFA2-DA5D-42273630D3B1}"/>
              </a:ext>
            </a:extLst>
          </p:cNvPr>
          <p:cNvSpPr/>
          <p:nvPr/>
        </p:nvSpPr>
        <p:spPr>
          <a:xfrm>
            <a:off x="1344157" y="2213831"/>
            <a:ext cx="1915501" cy="584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ARM_TENANT_ID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24C02F-69C4-221B-3742-60E028FD3AC6}"/>
              </a:ext>
            </a:extLst>
          </p:cNvPr>
          <p:cNvSpPr/>
          <p:nvPr/>
        </p:nvSpPr>
        <p:spPr>
          <a:xfrm>
            <a:off x="1344159" y="4210291"/>
            <a:ext cx="1915501" cy="584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ARM_SUBSCRIPTION_ID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58D913EB-EDAA-E89C-306B-A8BFC37C1E26}"/>
              </a:ext>
            </a:extLst>
          </p:cNvPr>
          <p:cNvSpPr/>
          <p:nvPr/>
        </p:nvSpPr>
        <p:spPr>
          <a:xfrm>
            <a:off x="759397" y="2348371"/>
            <a:ext cx="310006" cy="23198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83302D-FDD6-C560-C451-6C29928C7E93}"/>
              </a:ext>
            </a:extLst>
          </p:cNvPr>
          <p:cNvSpPr txBox="1"/>
          <p:nvPr/>
        </p:nvSpPr>
        <p:spPr>
          <a:xfrm>
            <a:off x="0" y="3403499"/>
            <a:ext cx="66248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env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7C4FFB14-B28C-9C4A-EF9F-C2F2A0B81CFE}"/>
              </a:ext>
            </a:extLst>
          </p:cNvPr>
          <p:cNvSpPr/>
          <p:nvPr/>
        </p:nvSpPr>
        <p:spPr>
          <a:xfrm>
            <a:off x="759397" y="5189053"/>
            <a:ext cx="310006" cy="769064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A13ED-55B3-66AA-93DD-0C6AA90C21EC}"/>
              </a:ext>
            </a:extLst>
          </p:cNvPr>
          <p:cNvSpPr txBox="1"/>
          <p:nvPr/>
        </p:nvSpPr>
        <p:spPr>
          <a:xfrm>
            <a:off x="0" y="5380098"/>
            <a:ext cx="66248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tf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2F552F-4329-4AFF-1CFF-CCBF6E9564EB}"/>
              </a:ext>
            </a:extLst>
          </p:cNvPr>
          <p:cNvSpPr/>
          <p:nvPr/>
        </p:nvSpPr>
        <p:spPr>
          <a:xfrm>
            <a:off x="4769339" y="2191001"/>
            <a:ext cx="2768600" cy="6298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158A45A-013D-ADAC-6840-EC8FC3EEF078}"/>
              </a:ext>
            </a:extLst>
          </p:cNvPr>
          <p:cNvSpPr/>
          <p:nvPr/>
        </p:nvSpPr>
        <p:spPr>
          <a:xfrm>
            <a:off x="4769339" y="3136473"/>
            <a:ext cx="2768600" cy="1431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Subscription Specific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FD6834-CAB2-9B5C-2105-03E5C16F5334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>
            <a:off x="3259658" y="2505932"/>
            <a:ext cx="1509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F9A0E16D-C384-47C5-0201-4BD0F5A36C80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>
          <a:xfrm>
            <a:off x="3259658" y="3200307"/>
            <a:ext cx="1509681" cy="6518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1DE5F63-D627-5A92-E79A-6DD2CA039B98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>
            <a:off x="3259659" y="3848007"/>
            <a:ext cx="1509680" cy="41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C57A60B9-BAF4-34CC-F32A-02AC1A06B01A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 flipV="1">
            <a:off x="3259660" y="3852196"/>
            <a:ext cx="1509679" cy="6501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CDD041-952F-5EFE-E9B5-85FD98ADE635}"/>
              </a:ext>
            </a:extLst>
          </p:cNvPr>
          <p:cNvSpPr/>
          <p:nvPr/>
        </p:nvSpPr>
        <p:spPr>
          <a:xfrm>
            <a:off x="9008441" y="2179872"/>
            <a:ext cx="2203371" cy="68302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636AF4E-B92C-856F-6A31-996CC781135B}"/>
              </a:ext>
            </a:extLst>
          </p:cNvPr>
          <p:cNvSpPr/>
          <p:nvPr/>
        </p:nvSpPr>
        <p:spPr>
          <a:xfrm>
            <a:off x="9047618" y="3160091"/>
            <a:ext cx="2129334" cy="13924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Subscription Specific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BFC8AE0-4D52-F4C2-AE57-8D812EC9DDBE}"/>
              </a:ext>
            </a:extLst>
          </p:cNvPr>
          <p:cNvSpPr/>
          <p:nvPr/>
        </p:nvSpPr>
        <p:spPr>
          <a:xfrm>
            <a:off x="9193792" y="4916049"/>
            <a:ext cx="1915501" cy="5842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AZURE_REGION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5F1D278-C9DF-4323-8944-D01639DDB94A}"/>
              </a:ext>
            </a:extLst>
          </p:cNvPr>
          <p:cNvSpPr/>
          <p:nvPr/>
        </p:nvSpPr>
        <p:spPr>
          <a:xfrm>
            <a:off x="9193792" y="5546292"/>
            <a:ext cx="1915501" cy="5842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OTHER_TF_VARS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1E78998-6882-7DD5-49C6-5E1375A5D19A}"/>
              </a:ext>
            </a:extLst>
          </p:cNvPr>
          <p:cNvCxnSpPr>
            <a:cxnSpLocks/>
            <a:stCxn id="14" idx="3"/>
            <a:endCxn id="55" idx="1"/>
          </p:cNvCxnSpPr>
          <p:nvPr/>
        </p:nvCxnSpPr>
        <p:spPr>
          <a:xfrm flipV="1">
            <a:off x="3249281" y="5208150"/>
            <a:ext cx="5944511" cy="35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8C45486-A011-AAA3-0331-22CDFCE4835C}"/>
              </a:ext>
            </a:extLst>
          </p:cNvPr>
          <p:cNvCxnSpPr>
            <a:cxnSpLocks/>
            <a:stCxn id="16" idx="3"/>
            <a:endCxn id="56" idx="1"/>
          </p:cNvCxnSpPr>
          <p:nvPr/>
        </p:nvCxnSpPr>
        <p:spPr>
          <a:xfrm flipV="1">
            <a:off x="3259658" y="5838393"/>
            <a:ext cx="5934134" cy="2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1AB56EE-A2D6-DEB1-839A-146050BD89A9}"/>
              </a:ext>
            </a:extLst>
          </p:cNvPr>
          <p:cNvCxnSpPr>
            <a:cxnSpLocks/>
            <a:stCxn id="24" idx="3"/>
            <a:endCxn id="47" idx="1"/>
          </p:cNvCxnSpPr>
          <p:nvPr/>
        </p:nvCxnSpPr>
        <p:spPr>
          <a:xfrm>
            <a:off x="7537939" y="2505932"/>
            <a:ext cx="1470502" cy="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92BF6A1-E7F0-6CA1-938C-0393F5C36586}"/>
              </a:ext>
            </a:extLst>
          </p:cNvPr>
          <p:cNvCxnSpPr>
            <a:cxnSpLocks/>
            <a:stCxn id="25" idx="3"/>
            <a:endCxn id="48" idx="1"/>
          </p:cNvCxnSpPr>
          <p:nvPr/>
        </p:nvCxnSpPr>
        <p:spPr>
          <a:xfrm>
            <a:off x="7537939" y="3852196"/>
            <a:ext cx="1509679" cy="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7" grpId="0" animBg="1"/>
      <p:bldP spid="48" grpId="0" animBg="1"/>
      <p:bldP spid="55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9087-F939-4EAF-AD38-211701C7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812" y="1476188"/>
            <a:ext cx="3921249" cy="3439389"/>
          </a:xfrm>
        </p:spPr>
        <p:txBody>
          <a:bodyPr/>
          <a:lstStyle/>
          <a:p>
            <a:r>
              <a:rPr lang="en-US" dirty="0"/>
              <a:t>Deploy the layers of your “Azure Cake”</a:t>
            </a:r>
          </a:p>
        </p:txBody>
      </p:sp>
    </p:spTree>
    <p:extLst>
      <p:ext uri="{BB962C8B-B14F-4D97-AF65-F5344CB8AC3E}">
        <p14:creationId xmlns:p14="http://schemas.microsoft.com/office/powerpoint/2010/main" val="23201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DDAD30C-20A3-07C2-70E2-74B189079642}"/>
              </a:ext>
            </a:extLst>
          </p:cNvPr>
          <p:cNvSpPr/>
          <p:nvPr/>
        </p:nvSpPr>
        <p:spPr>
          <a:xfrm>
            <a:off x="-1" y="964121"/>
            <a:ext cx="12192000" cy="81405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A712A40-325E-4D37-9A92-921BD05BF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</p:spPr>
        <p:txBody>
          <a:bodyPr/>
          <a:lstStyle/>
          <a:p>
            <a:r>
              <a:rPr lang="en-US" dirty="0"/>
              <a:t>WWW.SOLLIANCE.NET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3D9F9D2-2203-4E3C-A021-F26D0D9AB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</p:spPr>
        <p:txBody>
          <a:bodyPr/>
          <a:lstStyle/>
          <a:p>
            <a:fld id="{00F9DAA1-1DF7-43E0-8E29-0CE1148553C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837BB-922D-4315-A68F-DCF835BA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244826"/>
            <a:ext cx="9345458" cy="568324"/>
          </a:xfrm>
        </p:spPr>
        <p:txBody>
          <a:bodyPr>
            <a:normAutofit/>
          </a:bodyPr>
          <a:lstStyle/>
          <a:p>
            <a:r>
              <a:rPr lang="en-US" sz="2900" dirty="0"/>
              <a:t>Building the Azure Networking using Terraform Cloud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32673E-6578-6D22-ADC6-DB335A0D6954}"/>
              </a:ext>
            </a:extLst>
          </p:cNvPr>
          <p:cNvGrpSpPr/>
          <p:nvPr/>
        </p:nvGrpSpPr>
        <p:grpSpPr>
          <a:xfrm>
            <a:off x="9412175" y="1034433"/>
            <a:ext cx="1429615" cy="650994"/>
            <a:chOff x="8807648" y="1093139"/>
            <a:chExt cx="1952234" cy="969031"/>
          </a:xfrm>
        </p:grpSpPr>
        <p:pic>
          <p:nvPicPr>
            <p:cNvPr id="16" name="Picture 2" descr="Azure has a new logo, but where do you download it? Here!">
              <a:extLst>
                <a:ext uri="{FF2B5EF4-FFF2-40B4-BE49-F238E27FC236}">
                  <a16:creationId xmlns:a16="http://schemas.microsoft.com/office/drawing/2014/main" id="{FCCE7AE3-9B24-27DC-1D03-5428EDD80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7648" y="1093139"/>
              <a:ext cx="969031" cy="96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Azure Active Directory Logo PNG Transparent &amp; SVG Vector ...">
              <a:extLst>
                <a:ext uri="{FF2B5EF4-FFF2-40B4-BE49-F238E27FC236}">
                  <a16:creationId xmlns:a16="http://schemas.microsoft.com/office/drawing/2014/main" id="{E1565495-4EFC-D634-35C8-7D78533DE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942565" y="1191303"/>
              <a:ext cx="817317" cy="82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40CA089C-1ABB-69D1-E6C4-EB8922E5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69" y="971401"/>
            <a:ext cx="777059" cy="7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EE9542-842B-BAB4-8E08-8942973E1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67" y="1060495"/>
            <a:ext cx="598871" cy="5988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1C56645-CAB0-7060-6921-D6376A9E4E1D}"/>
              </a:ext>
            </a:extLst>
          </p:cNvPr>
          <p:cNvGrpSpPr/>
          <p:nvPr/>
        </p:nvGrpSpPr>
        <p:grpSpPr>
          <a:xfrm>
            <a:off x="1048079" y="4474167"/>
            <a:ext cx="1141815" cy="352525"/>
            <a:chOff x="2125550" y="4419175"/>
            <a:chExt cx="1141815" cy="352525"/>
          </a:xfrm>
        </p:grpSpPr>
        <p:sp>
          <p:nvSpPr>
            <p:cNvPr id="10" name="Content Placeholder 5">
              <a:extLst>
                <a:ext uri="{FF2B5EF4-FFF2-40B4-BE49-F238E27FC236}">
                  <a16:creationId xmlns:a16="http://schemas.microsoft.com/office/drawing/2014/main" id="{C8E4B47B-9D36-BF1B-07F5-07FFD371FB99}"/>
                </a:ext>
              </a:extLst>
            </p:cNvPr>
            <p:cNvSpPr txBox="1">
              <a:spLocks/>
            </p:cNvSpPr>
            <p:nvPr/>
          </p:nvSpPr>
          <p:spPr>
            <a:xfrm>
              <a:off x="2370749" y="4419175"/>
              <a:ext cx="896616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/iac-net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85DEFD-64BF-C283-C38D-F4EE72156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550" y="4455662"/>
              <a:ext cx="263810" cy="26381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D6B24B-FC90-5FA9-2F83-2AB24FB8F836}"/>
              </a:ext>
            </a:extLst>
          </p:cNvPr>
          <p:cNvGrpSpPr/>
          <p:nvPr/>
        </p:nvGrpSpPr>
        <p:grpSpPr>
          <a:xfrm>
            <a:off x="1048079" y="4957981"/>
            <a:ext cx="2727702" cy="352525"/>
            <a:chOff x="2096866" y="5587492"/>
            <a:chExt cx="2727702" cy="352525"/>
          </a:xfrm>
        </p:grpSpPr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C4550953-66D2-089D-89D7-5F84D2947BF5}"/>
                </a:ext>
              </a:extLst>
            </p:cNvPr>
            <p:cNvSpPr txBox="1">
              <a:spLocks/>
            </p:cNvSpPr>
            <p:nvPr/>
          </p:nvSpPr>
          <p:spPr>
            <a:xfrm>
              <a:off x="2182780" y="5587492"/>
              <a:ext cx="2641788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/terraform-azurerm-vnet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2383E1-24CA-C656-866B-108838B45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sp>
        <p:nvSpPr>
          <p:cNvPr id="22" name="Arrow: Right 33">
            <a:extLst>
              <a:ext uri="{FF2B5EF4-FFF2-40B4-BE49-F238E27FC236}">
                <a16:creationId xmlns:a16="http://schemas.microsoft.com/office/drawing/2014/main" id="{373EC04E-F298-1913-4BED-3432F75C866A}"/>
              </a:ext>
            </a:extLst>
          </p:cNvPr>
          <p:cNvSpPr/>
          <p:nvPr/>
        </p:nvSpPr>
        <p:spPr>
          <a:xfrm>
            <a:off x="4078761" y="2505382"/>
            <a:ext cx="798389" cy="50307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Gov</a:t>
            </a:r>
          </a:p>
        </p:txBody>
      </p:sp>
      <p:sp>
        <p:nvSpPr>
          <p:cNvPr id="25" name="Arrow: Right 109">
            <a:extLst>
              <a:ext uri="{FF2B5EF4-FFF2-40B4-BE49-F238E27FC236}">
                <a16:creationId xmlns:a16="http://schemas.microsoft.com/office/drawing/2014/main" id="{D18D57E8-0BCF-B620-7F02-E41E1BAA1EA3}"/>
              </a:ext>
            </a:extLst>
          </p:cNvPr>
          <p:cNvSpPr/>
          <p:nvPr/>
        </p:nvSpPr>
        <p:spPr>
          <a:xfrm>
            <a:off x="4138417" y="4870565"/>
            <a:ext cx="798401" cy="50307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6BAFA4-138A-E768-5A8D-962FACBF0B32}"/>
              </a:ext>
            </a:extLst>
          </p:cNvPr>
          <p:cNvCxnSpPr>
            <a:cxnSpLocks/>
          </p:cNvCxnSpPr>
          <p:nvPr/>
        </p:nvCxnSpPr>
        <p:spPr>
          <a:xfrm flipH="1">
            <a:off x="1015996" y="3766245"/>
            <a:ext cx="10620834" cy="21432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2D8B47-80DC-7D67-7E3F-4C521394B7D5}"/>
              </a:ext>
            </a:extLst>
          </p:cNvPr>
          <p:cNvGrpSpPr/>
          <p:nvPr/>
        </p:nvGrpSpPr>
        <p:grpSpPr>
          <a:xfrm>
            <a:off x="1048079" y="5448076"/>
            <a:ext cx="2982712" cy="352525"/>
            <a:chOff x="2096866" y="5620593"/>
            <a:chExt cx="2982712" cy="352525"/>
          </a:xfrm>
        </p:grpSpPr>
        <p:sp>
          <p:nvSpPr>
            <p:cNvPr id="33" name="Content Placeholder 5">
              <a:extLst>
                <a:ext uri="{FF2B5EF4-FFF2-40B4-BE49-F238E27FC236}">
                  <a16:creationId xmlns:a16="http://schemas.microsoft.com/office/drawing/2014/main" id="{1F67DABD-3FAB-6472-B100-2CB20340901C}"/>
                </a:ext>
              </a:extLst>
            </p:cNvPr>
            <p:cNvSpPr txBox="1">
              <a:spLocks/>
            </p:cNvSpPr>
            <p:nvPr/>
          </p:nvSpPr>
          <p:spPr>
            <a:xfrm>
              <a:off x="2228771" y="5620593"/>
              <a:ext cx="2850807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/terraform-azurerm-subnet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FF0EC4-E41B-70F3-05E0-FE429DDCB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90F877-C565-9C74-F8DB-7F8680222270}"/>
              </a:ext>
            </a:extLst>
          </p:cNvPr>
          <p:cNvGrpSpPr/>
          <p:nvPr/>
        </p:nvGrpSpPr>
        <p:grpSpPr>
          <a:xfrm>
            <a:off x="1015996" y="2418923"/>
            <a:ext cx="1215842" cy="352525"/>
            <a:chOff x="2123028" y="3432120"/>
            <a:chExt cx="1215842" cy="352525"/>
          </a:xfrm>
        </p:grpSpPr>
        <p:sp>
          <p:nvSpPr>
            <p:cNvPr id="36" name="Content Placeholder 5">
              <a:extLst>
                <a:ext uri="{FF2B5EF4-FFF2-40B4-BE49-F238E27FC236}">
                  <a16:creationId xmlns:a16="http://schemas.microsoft.com/office/drawing/2014/main" id="{A6C74242-0B25-A102-356C-F436DE3DAD38}"/>
                </a:ext>
              </a:extLst>
            </p:cNvPr>
            <p:cNvSpPr txBox="1">
              <a:spLocks/>
            </p:cNvSpPr>
            <p:nvPr/>
          </p:nvSpPr>
          <p:spPr>
            <a:xfrm>
              <a:off x="2357682" y="3432120"/>
              <a:ext cx="981188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/iac-gov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2D2B92-EB73-6A6A-D454-73CB016D7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28" y="3439436"/>
              <a:ext cx="263810" cy="263810"/>
            </a:xfrm>
            <a:prstGeom prst="rect">
              <a:avLst/>
            </a:prstGeom>
          </p:spPr>
        </p:pic>
      </p:grpSp>
      <p:pic>
        <p:nvPicPr>
          <p:cNvPr id="39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55487B83-30B5-3858-A51F-3CFDA76A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4948414"/>
            <a:ext cx="371657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A2F32930-016D-AACB-40A4-68BABBC6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405409"/>
            <a:ext cx="371657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1849C4F-56D1-5A09-04F8-2107C96577A9}"/>
              </a:ext>
            </a:extLst>
          </p:cNvPr>
          <p:cNvGrpSpPr/>
          <p:nvPr/>
        </p:nvGrpSpPr>
        <p:grpSpPr>
          <a:xfrm>
            <a:off x="1015996" y="3024578"/>
            <a:ext cx="2535350" cy="352525"/>
            <a:chOff x="2096866" y="5613760"/>
            <a:chExt cx="2535350" cy="352525"/>
          </a:xfrm>
        </p:grpSpPr>
        <p:sp>
          <p:nvSpPr>
            <p:cNvPr id="42" name="Content Placeholder 5">
              <a:extLst>
                <a:ext uri="{FF2B5EF4-FFF2-40B4-BE49-F238E27FC236}">
                  <a16:creationId xmlns:a16="http://schemas.microsoft.com/office/drawing/2014/main" id="{16DDBEE0-D813-1D88-ECE7-944D51136017}"/>
                </a:ext>
              </a:extLst>
            </p:cNvPr>
            <p:cNvSpPr txBox="1">
              <a:spLocks/>
            </p:cNvSpPr>
            <p:nvPr/>
          </p:nvSpPr>
          <p:spPr>
            <a:xfrm>
              <a:off x="2261580" y="5613760"/>
              <a:ext cx="2370636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/terraform-azurerm-rg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CD4F352-F9DD-BF87-14F5-D05FDAE7B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pic>
        <p:nvPicPr>
          <p:cNvPr id="44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C6B91F84-1D70-2720-F501-21C79520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8" y="2988744"/>
            <a:ext cx="371657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Arrow: Right 33">
            <a:extLst>
              <a:ext uri="{FF2B5EF4-FFF2-40B4-BE49-F238E27FC236}">
                <a16:creationId xmlns:a16="http://schemas.microsoft.com/office/drawing/2014/main" id="{C5CF8BAD-B5A7-23F1-6BD3-80E35B0584A4}"/>
              </a:ext>
            </a:extLst>
          </p:cNvPr>
          <p:cNvSpPr/>
          <p:nvPr/>
        </p:nvSpPr>
        <p:spPr>
          <a:xfrm>
            <a:off x="8042356" y="2507845"/>
            <a:ext cx="798389" cy="50307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Gov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904B51-6C1D-C643-E278-0C60CE6CAFE0}"/>
              </a:ext>
            </a:extLst>
          </p:cNvPr>
          <p:cNvGrpSpPr/>
          <p:nvPr/>
        </p:nvGrpSpPr>
        <p:grpSpPr>
          <a:xfrm>
            <a:off x="5366030" y="1907235"/>
            <a:ext cx="1698567" cy="1514604"/>
            <a:chOff x="5335038" y="1990596"/>
            <a:chExt cx="1698567" cy="1514604"/>
          </a:xfrm>
        </p:grpSpPr>
        <p:sp>
          <p:nvSpPr>
            <p:cNvPr id="47" name="Snip Same Side Corner Rectangle 46">
              <a:extLst>
                <a:ext uri="{FF2B5EF4-FFF2-40B4-BE49-F238E27FC236}">
                  <a16:creationId xmlns:a16="http://schemas.microsoft.com/office/drawing/2014/main" id="{44431CAA-A958-FB63-C021-F77AA80F0E81}"/>
                </a:ext>
              </a:extLst>
            </p:cNvPr>
            <p:cNvSpPr/>
            <p:nvPr/>
          </p:nvSpPr>
          <p:spPr>
            <a:xfrm>
              <a:off x="5335038" y="1990596"/>
              <a:ext cx="1698567" cy="1514604"/>
            </a:xfrm>
            <a:prstGeom prst="snip2Same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53EF8D7-A32E-F0B3-B38B-68E00404F38E}"/>
                </a:ext>
              </a:extLst>
            </p:cNvPr>
            <p:cNvSpPr/>
            <p:nvPr/>
          </p:nvSpPr>
          <p:spPr>
            <a:xfrm>
              <a:off x="5558904" y="2221529"/>
              <a:ext cx="1317823" cy="31778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Global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C4B31BA-4898-A0E9-AEAA-9B05514497DA}"/>
                </a:ext>
              </a:extLst>
            </p:cNvPr>
            <p:cNvSpPr/>
            <p:nvPr/>
          </p:nvSpPr>
          <p:spPr>
            <a:xfrm>
              <a:off x="5527136" y="2571578"/>
              <a:ext cx="1357804" cy="37357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Subscription</a:t>
              </a:r>
              <a:endParaRPr lang="en-US" sz="12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D51F5800-9087-D38E-CA46-A217EBA3553B}"/>
                </a:ext>
              </a:extLst>
            </p:cNvPr>
            <p:cNvSpPr/>
            <p:nvPr/>
          </p:nvSpPr>
          <p:spPr>
            <a:xfrm>
              <a:off x="5536415" y="2993259"/>
              <a:ext cx="1357804" cy="3734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TF_VARS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73FA12-1E31-1C6F-E3A8-DE6FB7D4A3F5}"/>
              </a:ext>
            </a:extLst>
          </p:cNvPr>
          <p:cNvGrpSpPr/>
          <p:nvPr/>
        </p:nvGrpSpPr>
        <p:grpSpPr>
          <a:xfrm>
            <a:off x="5366031" y="4147285"/>
            <a:ext cx="1698567" cy="1514604"/>
            <a:chOff x="5335038" y="1990596"/>
            <a:chExt cx="1698567" cy="1514604"/>
          </a:xfrm>
        </p:grpSpPr>
        <p:sp>
          <p:nvSpPr>
            <p:cNvPr id="57" name="Snip Same Side Corner Rectangle 56">
              <a:extLst>
                <a:ext uri="{FF2B5EF4-FFF2-40B4-BE49-F238E27FC236}">
                  <a16:creationId xmlns:a16="http://schemas.microsoft.com/office/drawing/2014/main" id="{D7220644-5EAD-CB1D-03CF-061499BE71BE}"/>
                </a:ext>
              </a:extLst>
            </p:cNvPr>
            <p:cNvSpPr/>
            <p:nvPr/>
          </p:nvSpPr>
          <p:spPr>
            <a:xfrm>
              <a:off x="5335038" y="1990596"/>
              <a:ext cx="1698567" cy="1514604"/>
            </a:xfrm>
            <a:prstGeom prst="snip2Same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5C226C6-7AB5-1E12-4AA1-76449E69B06D}"/>
                </a:ext>
              </a:extLst>
            </p:cNvPr>
            <p:cNvSpPr/>
            <p:nvPr/>
          </p:nvSpPr>
          <p:spPr>
            <a:xfrm>
              <a:off x="5558904" y="2221529"/>
              <a:ext cx="1317823" cy="31778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Global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F46E40D5-C6CF-F213-5874-53E58124C07D}"/>
                </a:ext>
              </a:extLst>
            </p:cNvPr>
            <p:cNvSpPr/>
            <p:nvPr/>
          </p:nvSpPr>
          <p:spPr>
            <a:xfrm>
              <a:off x="5527136" y="2571578"/>
              <a:ext cx="1357804" cy="37357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Subscription</a:t>
              </a:r>
              <a:endParaRPr lang="en-US" sz="1200" dirty="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0307C39B-AA99-276E-8128-61E0DE3790DC}"/>
                </a:ext>
              </a:extLst>
            </p:cNvPr>
            <p:cNvSpPr/>
            <p:nvPr/>
          </p:nvSpPr>
          <p:spPr>
            <a:xfrm>
              <a:off x="5536415" y="2993259"/>
              <a:ext cx="1357804" cy="3734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TF_VARS</a:t>
              </a:r>
            </a:p>
          </p:txBody>
        </p:sp>
      </p:grpSp>
      <p:sp>
        <p:nvSpPr>
          <p:cNvPr id="61" name="Content Placeholder 5">
            <a:extLst>
              <a:ext uri="{FF2B5EF4-FFF2-40B4-BE49-F238E27FC236}">
                <a16:creationId xmlns:a16="http://schemas.microsoft.com/office/drawing/2014/main" id="{A58FFCE6-39F1-E873-4778-317187428D94}"/>
              </a:ext>
            </a:extLst>
          </p:cNvPr>
          <p:cNvSpPr txBox="1">
            <a:spLocks/>
          </p:cNvSpPr>
          <p:nvPr/>
        </p:nvSpPr>
        <p:spPr>
          <a:xfrm>
            <a:off x="4719040" y="3434116"/>
            <a:ext cx="339359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gov-hub-centralus-shared-region</a:t>
            </a:r>
          </a:p>
        </p:txBody>
      </p:sp>
      <p:sp>
        <p:nvSpPr>
          <p:cNvPr id="62" name="Content Placeholder 5">
            <a:extLst>
              <a:ext uri="{FF2B5EF4-FFF2-40B4-BE49-F238E27FC236}">
                <a16:creationId xmlns:a16="http://schemas.microsoft.com/office/drawing/2014/main" id="{5599A3AD-D24A-A452-E591-6E35A734A628}"/>
              </a:ext>
            </a:extLst>
          </p:cNvPr>
          <p:cNvSpPr txBox="1">
            <a:spLocks/>
          </p:cNvSpPr>
          <p:nvPr/>
        </p:nvSpPr>
        <p:spPr>
          <a:xfrm>
            <a:off x="4549511" y="5670928"/>
            <a:ext cx="339359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net-hub-centralus-region</a:t>
            </a:r>
          </a:p>
        </p:txBody>
      </p:sp>
      <p:sp>
        <p:nvSpPr>
          <p:cNvPr id="63" name="Arrow: Right 109">
            <a:extLst>
              <a:ext uri="{FF2B5EF4-FFF2-40B4-BE49-F238E27FC236}">
                <a16:creationId xmlns:a16="http://schemas.microsoft.com/office/drawing/2014/main" id="{C301F544-91DD-5CFC-7925-A0117C233386}"/>
              </a:ext>
            </a:extLst>
          </p:cNvPr>
          <p:cNvSpPr/>
          <p:nvPr/>
        </p:nvSpPr>
        <p:spPr>
          <a:xfrm>
            <a:off x="8042344" y="4750799"/>
            <a:ext cx="798401" cy="50307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Net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BD149B0C-49ED-375C-F217-02F4D7435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2056" y="4527116"/>
            <a:ext cx="709618" cy="709618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71D82210-2F39-B876-59D8-464643215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5571" y="4397654"/>
            <a:ext cx="466219" cy="46621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7F9EEA9-38E2-C598-B1C9-743C3A6E1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0291" y="4404346"/>
            <a:ext cx="466219" cy="46621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F78A9ECB-499E-FE74-6542-41C753E10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6145" y="4821146"/>
            <a:ext cx="466219" cy="466219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60DDAD72-076C-3B90-08B0-ED71E39FB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4221" y="4800112"/>
            <a:ext cx="466219" cy="466219"/>
          </a:xfrm>
          <a:prstGeom prst="rect">
            <a:avLst/>
          </a:prstGeom>
        </p:spPr>
      </p:pic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BBF3DDBD-A241-751B-D6D4-478168F176BC}"/>
              </a:ext>
            </a:extLst>
          </p:cNvPr>
          <p:cNvSpPr txBox="1">
            <a:spLocks/>
          </p:cNvSpPr>
          <p:nvPr/>
        </p:nvSpPr>
        <p:spPr>
          <a:xfrm>
            <a:off x="9419466" y="5301652"/>
            <a:ext cx="79479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vnets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F59A2DEF-A3DB-5DD0-E7A9-E0851C3E16F9}"/>
              </a:ext>
            </a:extLst>
          </p:cNvPr>
          <p:cNvSpPr txBox="1">
            <a:spLocks/>
          </p:cNvSpPr>
          <p:nvPr/>
        </p:nvSpPr>
        <p:spPr>
          <a:xfrm>
            <a:off x="4549511" y="5960606"/>
            <a:ext cx="3393597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net-hub-eastus2-region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88525D3D-9C94-ABC4-FE31-ABCDAC6B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7920" y="2243057"/>
            <a:ext cx="588489" cy="588489"/>
          </a:xfrm>
          <a:prstGeom prst="rect">
            <a:avLst/>
          </a:prstGeom>
        </p:spPr>
      </p:pic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EDF2D5B1-F7F8-D175-D5BE-B26635BD39FA}"/>
              </a:ext>
            </a:extLst>
          </p:cNvPr>
          <p:cNvSpPr txBox="1">
            <a:spLocks/>
          </p:cNvSpPr>
          <p:nvPr/>
        </p:nvSpPr>
        <p:spPr>
          <a:xfrm>
            <a:off x="10458734" y="5301653"/>
            <a:ext cx="1013999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subnets</a:t>
            </a:r>
          </a:p>
        </p:txBody>
      </p:sp>
      <p:sp>
        <p:nvSpPr>
          <p:cNvPr id="74" name="Content Placeholder 5">
            <a:extLst>
              <a:ext uri="{FF2B5EF4-FFF2-40B4-BE49-F238E27FC236}">
                <a16:creationId xmlns:a16="http://schemas.microsoft.com/office/drawing/2014/main" id="{57EDD68F-43F4-DAD8-9A63-6642932F50D0}"/>
              </a:ext>
            </a:extLst>
          </p:cNvPr>
          <p:cNvSpPr txBox="1">
            <a:spLocks/>
          </p:cNvSpPr>
          <p:nvPr/>
        </p:nvSpPr>
        <p:spPr>
          <a:xfrm>
            <a:off x="9564764" y="2866405"/>
            <a:ext cx="1454799" cy="3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resource groups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0DDD32D1-F17F-199E-0C54-BB5747B17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1199" y="242564"/>
            <a:ext cx="428365" cy="42836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5C60C6B-FAC1-3B15-1D25-DAD806BDAAD5}"/>
              </a:ext>
            </a:extLst>
          </p:cNvPr>
          <p:cNvSpPr txBox="1"/>
          <p:nvPr/>
        </p:nvSpPr>
        <p:spPr>
          <a:xfrm>
            <a:off x="11308844" y="272081"/>
            <a:ext cx="7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5932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49" grpId="0" animBg="1"/>
      <p:bldP spid="61" grpId="0"/>
      <p:bldP spid="62" grpId="0"/>
      <p:bldP spid="63" grpId="0" animBg="1"/>
      <p:bldP spid="70" grpId="0"/>
      <p:bldP spid="71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03D51E84-B9D4-FB0E-5F9F-18DA87AC7F5D}"/>
              </a:ext>
            </a:extLst>
          </p:cNvPr>
          <p:cNvSpPr/>
          <p:nvPr/>
        </p:nvSpPr>
        <p:spPr>
          <a:xfrm>
            <a:off x="5184528" y="5237722"/>
            <a:ext cx="2048995" cy="660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0BD11F28-4313-A822-0483-F066328CF648}"/>
              </a:ext>
            </a:extLst>
          </p:cNvPr>
          <p:cNvSpPr/>
          <p:nvPr/>
        </p:nvSpPr>
        <p:spPr>
          <a:xfrm>
            <a:off x="5139969" y="2521240"/>
            <a:ext cx="2071675" cy="660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653205BA-807B-12CC-7BC0-7BF73A7F2C28}"/>
              </a:ext>
            </a:extLst>
          </p:cNvPr>
          <p:cNvSpPr/>
          <p:nvPr/>
        </p:nvSpPr>
        <p:spPr>
          <a:xfrm>
            <a:off x="5192875" y="4501817"/>
            <a:ext cx="2027704" cy="660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6F45842C-B150-BF62-396C-3E48158CB08B}"/>
              </a:ext>
            </a:extLst>
          </p:cNvPr>
          <p:cNvSpPr/>
          <p:nvPr/>
        </p:nvSpPr>
        <p:spPr>
          <a:xfrm>
            <a:off x="5152252" y="1762617"/>
            <a:ext cx="2015422" cy="660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2A2BFC01-1575-25D6-9C4A-CBE8880082C0}"/>
              </a:ext>
            </a:extLst>
          </p:cNvPr>
          <p:cNvSpPr/>
          <p:nvPr/>
        </p:nvSpPr>
        <p:spPr>
          <a:xfrm>
            <a:off x="2118767" y="3865817"/>
            <a:ext cx="1805926" cy="39457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64E69F50-0192-6E10-78E3-26958C8AA135}"/>
              </a:ext>
            </a:extLst>
          </p:cNvPr>
          <p:cNvSpPr/>
          <p:nvPr/>
        </p:nvSpPr>
        <p:spPr>
          <a:xfrm>
            <a:off x="2126521" y="2620353"/>
            <a:ext cx="1805926" cy="39457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DC239509-40C3-106A-3D20-98BA20261039}"/>
              </a:ext>
            </a:extLst>
          </p:cNvPr>
          <p:cNvSpPr/>
          <p:nvPr/>
        </p:nvSpPr>
        <p:spPr>
          <a:xfrm>
            <a:off x="5179929" y="3772542"/>
            <a:ext cx="2040650" cy="660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009D193C-0531-1ADB-4C2E-59FFA90CA37A}"/>
              </a:ext>
            </a:extLst>
          </p:cNvPr>
          <p:cNvSpPr/>
          <p:nvPr/>
        </p:nvSpPr>
        <p:spPr>
          <a:xfrm>
            <a:off x="5152252" y="959434"/>
            <a:ext cx="2040650" cy="6533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7A646D-41E7-4441-B92E-5C833CCB6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439" y="218642"/>
            <a:ext cx="8231119" cy="568325"/>
          </a:xfrm>
        </p:spPr>
        <p:txBody>
          <a:bodyPr>
            <a:normAutofit/>
          </a:bodyPr>
          <a:lstStyle/>
          <a:p>
            <a:r>
              <a:rPr lang="en-US" sz="2900" dirty="0"/>
              <a:t>High Network topology implemented using TFC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871236-FBC4-F6B7-3974-C8F960DD7DD8}"/>
              </a:ext>
            </a:extLst>
          </p:cNvPr>
          <p:cNvGrpSpPr/>
          <p:nvPr/>
        </p:nvGrpSpPr>
        <p:grpSpPr>
          <a:xfrm>
            <a:off x="-198305" y="3293536"/>
            <a:ext cx="1216748" cy="301752"/>
            <a:chOff x="-297612" y="3167708"/>
            <a:chExt cx="1017510" cy="301752"/>
          </a:xfrm>
        </p:grpSpPr>
        <p:pic>
          <p:nvPicPr>
            <p:cNvPr id="7" name="Picture 6" descr="Qr code&#10;&#10;Description automatically generated">
              <a:extLst>
                <a:ext uri="{FF2B5EF4-FFF2-40B4-BE49-F238E27FC236}">
                  <a16:creationId xmlns:a16="http://schemas.microsoft.com/office/drawing/2014/main" id="{F46AE9ED-E617-BB98-C53A-FA1AB987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46" y="3167708"/>
              <a:ext cx="301752" cy="30175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0440E4-2C05-645D-67C8-4E406DD4EAE3}"/>
                </a:ext>
              </a:extLst>
            </p:cNvPr>
            <p:cNvSpPr txBox="1"/>
            <p:nvPr/>
          </p:nvSpPr>
          <p:spPr>
            <a:xfrm>
              <a:off x="-297612" y="3209186"/>
              <a:ext cx="8868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Corporate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941B78-FF49-10E6-2BD2-400FACD0D386}"/>
              </a:ext>
            </a:extLst>
          </p:cNvPr>
          <p:cNvGrpSpPr/>
          <p:nvPr/>
        </p:nvGrpSpPr>
        <p:grpSpPr>
          <a:xfrm>
            <a:off x="2264802" y="3966641"/>
            <a:ext cx="1631904" cy="300195"/>
            <a:chOff x="2301146" y="825496"/>
            <a:chExt cx="1631904" cy="300195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EA95A3E0-6530-7755-8D69-AC1F87F9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3CAEF4-206A-4825-8230-FEBBD475C5EB}"/>
                </a:ext>
              </a:extLst>
            </p:cNvPr>
            <p:cNvSpPr txBox="1"/>
            <p:nvPr/>
          </p:nvSpPr>
          <p:spPr>
            <a:xfrm>
              <a:off x="2439487" y="858479"/>
              <a:ext cx="14935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vnet-hub-centralus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B322D2-CB77-DF57-B385-EA76A108F9FD}"/>
              </a:ext>
            </a:extLst>
          </p:cNvPr>
          <p:cNvGrpSpPr/>
          <p:nvPr/>
        </p:nvGrpSpPr>
        <p:grpSpPr>
          <a:xfrm>
            <a:off x="2264802" y="2673478"/>
            <a:ext cx="1631904" cy="300195"/>
            <a:chOff x="2301146" y="825496"/>
            <a:chExt cx="1631904" cy="300195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486671F5-981C-B9AE-18F9-9B6145C21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D38724-60E7-5560-8A90-AB2355A2D549}"/>
                </a:ext>
              </a:extLst>
            </p:cNvPr>
            <p:cNvSpPr txBox="1"/>
            <p:nvPr/>
          </p:nvSpPr>
          <p:spPr>
            <a:xfrm>
              <a:off x="2439487" y="858479"/>
              <a:ext cx="14935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vnet-hub-eastus2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F08F46-02F9-E8A5-9963-458382D69A2C}"/>
              </a:ext>
            </a:extLst>
          </p:cNvPr>
          <p:cNvGrpSpPr/>
          <p:nvPr/>
        </p:nvGrpSpPr>
        <p:grpSpPr>
          <a:xfrm>
            <a:off x="5426822" y="2134357"/>
            <a:ext cx="1793757" cy="300195"/>
            <a:chOff x="2301146" y="825496"/>
            <a:chExt cx="1793757" cy="300195"/>
          </a:xfrm>
        </p:grpSpPr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A6D52E69-ABFC-40B1-47E7-C37151B9B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E7A528A-2B4E-752B-C750-B6D08E9A6393}"/>
                </a:ext>
              </a:extLst>
            </p:cNvPr>
            <p:cNvSpPr txBox="1"/>
            <p:nvPr/>
          </p:nvSpPr>
          <p:spPr>
            <a:xfrm>
              <a:off x="2451243" y="878763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vnet-ple-stg-eastus2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A9AD194-D34A-490E-642D-7B24B2843F32}"/>
              </a:ext>
            </a:extLst>
          </p:cNvPr>
          <p:cNvGrpSpPr/>
          <p:nvPr/>
        </p:nvGrpSpPr>
        <p:grpSpPr>
          <a:xfrm>
            <a:off x="5427171" y="1794907"/>
            <a:ext cx="1954727" cy="272761"/>
            <a:chOff x="2301147" y="852930"/>
            <a:chExt cx="1691702" cy="272761"/>
          </a:xfrm>
        </p:grpSpPr>
        <p:pic>
          <p:nvPicPr>
            <p:cNvPr id="118" name="Graphic 117">
              <a:extLst>
                <a:ext uri="{FF2B5EF4-FFF2-40B4-BE49-F238E27FC236}">
                  <a16:creationId xmlns:a16="http://schemas.microsoft.com/office/drawing/2014/main" id="{F6472846-7B30-3A86-0B89-4429A7CB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7" y="852930"/>
              <a:ext cx="272761" cy="272761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A0B7366-461E-5FB6-CB8A-043086C4BA2F}"/>
                </a:ext>
              </a:extLst>
            </p:cNvPr>
            <p:cNvSpPr txBox="1"/>
            <p:nvPr/>
          </p:nvSpPr>
          <p:spPr>
            <a:xfrm>
              <a:off x="2349189" y="868046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vnet-stg-app-eastus2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FC05731-01C7-5AF4-25E3-BD6A8F71CB09}"/>
              </a:ext>
            </a:extLst>
          </p:cNvPr>
          <p:cNvGrpSpPr/>
          <p:nvPr/>
        </p:nvGrpSpPr>
        <p:grpSpPr>
          <a:xfrm>
            <a:off x="5397489" y="1308832"/>
            <a:ext cx="1814156" cy="300195"/>
            <a:chOff x="2301146" y="825496"/>
            <a:chExt cx="1814156" cy="300195"/>
          </a:xfrm>
        </p:grpSpPr>
        <p:pic>
          <p:nvPicPr>
            <p:cNvPr id="130" name="Graphic 129">
              <a:extLst>
                <a:ext uri="{FF2B5EF4-FFF2-40B4-BE49-F238E27FC236}">
                  <a16:creationId xmlns:a16="http://schemas.microsoft.com/office/drawing/2014/main" id="{D21F738E-02CF-7424-89A0-45779DBD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E126E86-BF0D-7925-C072-4FA42EA08E06}"/>
                </a:ext>
              </a:extLst>
            </p:cNvPr>
            <p:cNvSpPr txBox="1"/>
            <p:nvPr/>
          </p:nvSpPr>
          <p:spPr>
            <a:xfrm>
              <a:off x="2471642" y="860710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vnet-dev-ple-eastus2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3BAD5A-E68C-6C29-3BCB-1CA7CA852B4D}"/>
              </a:ext>
            </a:extLst>
          </p:cNvPr>
          <p:cNvGrpSpPr/>
          <p:nvPr/>
        </p:nvGrpSpPr>
        <p:grpSpPr>
          <a:xfrm>
            <a:off x="5372261" y="982550"/>
            <a:ext cx="1820641" cy="300195"/>
            <a:chOff x="2301146" y="825496"/>
            <a:chExt cx="1820641" cy="30019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6D6E988-F52C-7538-8F04-09A365FF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0E2595-9F51-0E5A-0987-0868F1714E7C}"/>
                </a:ext>
              </a:extLst>
            </p:cNvPr>
            <p:cNvSpPr txBox="1"/>
            <p:nvPr/>
          </p:nvSpPr>
          <p:spPr>
            <a:xfrm>
              <a:off x="2478127" y="868825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vnet-dev-app-eastus2</a:t>
              </a:r>
            </a:p>
          </p:txBody>
        </p:sp>
      </p:grpSp>
      <p:cxnSp>
        <p:nvCxnSpPr>
          <p:cNvPr id="183" name="Elbow Connector 182">
            <a:extLst>
              <a:ext uri="{FF2B5EF4-FFF2-40B4-BE49-F238E27FC236}">
                <a16:creationId xmlns:a16="http://schemas.microsoft.com/office/drawing/2014/main" id="{E514AF45-A8A7-C9C4-C5EB-7C2E8EFA96C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942394" y="1132648"/>
            <a:ext cx="1429867" cy="16588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>
            <a:extLst>
              <a:ext uri="{FF2B5EF4-FFF2-40B4-BE49-F238E27FC236}">
                <a16:creationId xmlns:a16="http://schemas.microsoft.com/office/drawing/2014/main" id="{1C3CF792-B52A-5EF4-0D53-12F58E55C5AD}"/>
              </a:ext>
            </a:extLst>
          </p:cNvPr>
          <p:cNvCxnSpPr>
            <a:cxnSpLocks/>
            <a:endCxn id="130" idx="1"/>
          </p:cNvCxnSpPr>
          <p:nvPr/>
        </p:nvCxnSpPr>
        <p:spPr>
          <a:xfrm flipV="1">
            <a:off x="3942394" y="1458930"/>
            <a:ext cx="1455095" cy="13326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>
            <a:extLst>
              <a:ext uri="{FF2B5EF4-FFF2-40B4-BE49-F238E27FC236}">
                <a16:creationId xmlns:a16="http://schemas.microsoft.com/office/drawing/2014/main" id="{17A3D31C-ED9D-7581-915C-6109699C065C}"/>
              </a:ext>
            </a:extLst>
          </p:cNvPr>
          <p:cNvCxnSpPr>
            <a:cxnSpLocks/>
            <a:endCxn id="118" idx="1"/>
          </p:cNvCxnSpPr>
          <p:nvPr/>
        </p:nvCxnSpPr>
        <p:spPr>
          <a:xfrm flipV="1">
            <a:off x="3942394" y="1931288"/>
            <a:ext cx="1484777" cy="8602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lbow Connector 190">
            <a:extLst>
              <a:ext uri="{FF2B5EF4-FFF2-40B4-BE49-F238E27FC236}">
                <a16:creationId xmlns:a16="http://schemas.microsoft.com/office/drawing/2014/main" id="{1CA9BC9A-5129-5DA2-EED4-DA1E50616516}"/>
              </a:ext>
            </a:extLst>
          </p:cNvPr>
          <p:cNvCxnSpPr>
            <a:cxnSpLocks/>
            <a:endCxn id="106" idx="1"/>
          </p:cNvCxnSpPr>
          <p:nvPr/>
        </p:nvCxnSpPr>
        <p:spPr>
          <a:xfrm flipV="1">
            <a:off x="3942394" y="2284455"/>
            <a:ext cx="1484428" cy="5070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7D8997AE-9651-1EAE-4238-0C2DF4522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569" y="3268678"/>
            <a:ext cx="346280" cy="346280"/>
          </a:xfrm>
          <a:prstGeom prst="rect">
            <a:avLst/>
          </a:prstGeom>
        </p:spPr>
      </p:pic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B276C674-2F60-06BD-A007-D41C3E70EBE3}"/>
              </a:ext>
            </a:extLst>
          </p:cNvPr>
          <p:cNvCxnSpPr>
            <a:cxnSpLocks/>
            <a:stCxn id="19" idx="3"/>
            <a:endCxn id="37" idx="2"/>
          </p:cNvCxnSpPr>
          <p:nvPr/>
        </p:nvCxnSpPr>
        <p:spPr>
          <a:xfrm flipV="1">
            <a:off x="2212849" y="2973673"/>
            <a:ext cx="202051" cy="4681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09838DC-455A-71A4-AE44-5FE6BF9C9B0E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212849" y="3441818"/>
            <a:ext cx="202050" cy="413383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A4A77E-87AF-7171-FFFC-636D3B4312A4}"/>
              </a:ext>
            </a:extLst>
          </p:cNvPr>
          <p:cNvGrpSpPr/>
          <p:nvPr/>
        </p:nvGrpSpPr>
        <p:grpSpPr>
          <a:xfrm>
            <a:off x="5417013" y="2554729"/>
            <a:ext cx="1816512" cy="300195"/>
            <a:chOff x="2301146" y="825496"/>
            <a:chExt cx="1816512" cy="300195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C50D5C59-FE3F-AA63-1AEA-27CC22D3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7E4C65-8994-9BC3-5C79-236B8D9400AA}"/>
                </a:ext>
              </a:extLst>
            </p:cNvPr>
            <p:cNvSpPr txBox="1"/>
            <p:nvPr/>
          </p:nvSpPr>
          <p:spPr>
            <a:xfrm>
              <a:off x="2473998" y="877670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vnet-app-prd-eastus2</a:t>
              </a:r>
            </a:p>
          </p:txBody>
        </p:sp>
      </p:grp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0545E7EA-04A8-9AD5-A585-68F692B69819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3942394" y="2704827"/>
            <a:ext cx="1474619" cy="8670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8A0D05B-B91D-2BEE-8E5B-7D812BF150CE}"/>
              </a:ext>
            </a:extLst>
          </p:cNvPr>
          <p:cNvGrpSpPr/>
          <p:nvPr/>
        </p:nvGrpSpPr>
        <p:grpSpPr>
          <a:xfrm>
            <a:off x="5427334" y="2814651"/>
            <a:ext cx="1793245" cy="300195"/>
            <a:chOff x="2301146" y="825496"/>
            <a:chExt cx="1793245" cy="300195"/>
          </a:xfrm>
        </p:grpSpPr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2F2B6741-55D7-28D9-30AA-287C4EC6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BAC4B6-6A61-704A-446E-FEEE1D08A801}"/>
                </a:ext>
              </a:extLst>
            </p:cNvPr>
            <p:cNvSpPr txBox="1"/>
            <p:nvPr/>
          </p:nvSpPr>
          <p:spPr>
            <a:xfrm>
              <a:off x="2450731" y="868992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vnet-ple-prd-eastus2</a:t>
              </a:r>
            </a:p>
          </p:txBody>
        </p:sp>
      </p:grp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33EB7C80-A6B0-AC7F-52D0-840553550F7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942394" y="2791535"/>
            <a:ext cx="1484940" cy="17321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46013B-A226-2198-509A-078E4FAB740C}"/>
              </a:ext>
            </a:extLst>
          </p:cNvPr>
          <p:cNvGrpSpPr/>
          <p:nvPr/>
        </p:nvGrpSpPr>
        <p:grpSpPr>
          <a:xfrm>
            <a:off x="5439768" y="4824862"/>
            <a:ext cx="1793757" cy="300195"/>
            <a:chOff x="2301146" y="825496"/>
            <a:chExt cx="1793757" cy="300195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5E65FD8F-6BA1-6013-8947-4CD737EE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78981F-C1E5-A6B7-DD53-294E5160BA70}"/>
                </a:ext>
              </a:extLst>
            </p:cNvPr>
            <p:cNvSpPr txBox="1"/>
            <p:nvPr/>
          </p:nvSpPr>
          <p:spPr>
            <a:xfrm>
              <a:off x="2451243" y="878763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vnet-ple-stg-centralus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ACB157-F826-D67D-9ACA-94D08A59CC8E}"/>
              </a:ext>
            </a:extLst>
          </p:cNvPr>
          <p:cNvGrpSpPr/>
          <p:nvPr/>
        </p:nvGrpSpPr>
        <p:grpSpPr>
          <a:xfrm>
            <a:off x="5439768" y="4536593"/>
            <a:ext cx="1954727" cy="272761"/>
            <a:chOff x="2301147" y="852930"/>
            <a:chExt cx="1691702" cy="272761"/>
          </a:xfrm>
        </p:grpSpPr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39DA6D66-DC50-DCE3-2BBF-F9C2B4A9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7" y="852930"/>
              <a:ext cx="272761" cy="272761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8A6A48-B988-8507-3B8F-8281349F310F}"/>
                </a:ext>
              </a:extLst>
            </p:cNvPr>
            <p:cNvSpPr txBox="1"/>
            <p:nvPr/>
          </p:nvSpPr>
          <p:spPr>
            <a:xfrm>
              <a:off x="2349189" y="868046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vnet-stg-app-centralus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AEFB7-2563-7AA6-E34D-C7AF9FCED14A}"/>
              </a:ext>
            </a:extLst>
          </p:cNvPr>
          <p:cNvGrpSpPr/>
          <p:nvPr/>
        </p:nvGrpSpPr>
        <p:grpSpPr>
          <a:xfrm>
            <a:off x="5406423" y="4107067"/>
            <a:ext cx="1814156" cy="300195"/>
            <a:chOff x="2301146" y="825496"/>
            <a:chExt cx="1814156" cy="300195"/>
          </a:xfrm>
        </p:grpSpPr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D58550D5-614B-2BFE-3E32-FBB5EF93E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E4BA692-179E-A9D9-F6F4-14093FE645E8}"/>
                </a:ext>
              </a:extLst>
            </p:cNvPr>
            <p:cNvSpPr txBox="1"/>
            <p:nvPr/>
          </p:nvSpPr>
          <p:spPr>
            <a:xfrm>
              <a:off x="2471642" y="860710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vnet-dev-ple-centralus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0E9031-190C-F0FB-1BDA-1632411175FF}"/>
              </a:ext>
            </a:extLst>
          </p:cNvPr>
          <p:cNvGrpSpPr/>
          <p:nvPr/>
        </p:nvGrpSpPr>
        <p:grpSpPr>
          <a:xfrm>
            <a:off x="5381195" y="3780785"/>
            <a:ext cx="1820641" cy="300195"/>
            <a:chOff x="2301146" y="825496"/>
            <a:chExt cx="1820641" cy="300195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99CA91F4-6938-8B32-D9A7-93ECF1E3F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C6932CF-E001-B1CF-144D-21DB6B8A65C7}"/>
                </a:ext>
              </a:extLst>
            </p:cNvPr>
            <p:cNvSpPr txBox="1"/>
            <p:nvPr/>
          </p:nvSpPr>
          <p:spPr>
            <a:xfrm>
              <a:off x="2478127" y="868825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vnet-dev-app-centralus</a:t>
              </a:r>
            </a:p>
          </p:txBody>
        </p:sp>
      </p:grp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7F321C29-1448-0535-47DE-A6827A345FCB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3942394" y="3930883"/>
            <a:ext cx="1438801" cy="153815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147589F2-B2C5-EB14-E249-93924050AF3D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3942394" y="4084698"/>
            <a:ext cx="1464029" cy="1724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F0A3D7EF-CB42-90B2-2CE7-C94A7CFF7AD5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3942394" y="4084698"/>
            <a:ext cx="1497374" cy="5882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E1AF1AAE-0907-D3B5-95EF-7D9D9C6AE14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942394" y="4084698"/>
            <a:ext cx="1497374" cy="89026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4FBE8BA-D1C3-07AA-D67D-5A23E3180302}"/>
              </a:ext>
            </a:extLst>
          </p:cNvPr>
          <p:cNvGrpSpPr/>
          <p:nvPr/>
        </p:nvGrpSpPr>
        <p:grpSpPr>
          <a:xfrm>
            <a:off x="5440280" y="5251751"/>
            <a:ext cx="1816512" cy="300195"/>
            <a:chOff x="2301146" y="825496"/>
            <a:chExt cx="1816512" cy="300195"/>
          </a:xfrm>
        </p:grpSpPr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02971CE9-4262-15B8-8AAB-59A9BEF19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4409AA9-1C1F-57E0-6169-EA89C121B9E2}"/>
                </a:ext>
              </a:extLst>
            </p:cNvPr>
            <p:cNvSpPr txBox="1"/>
            <p:nvPr/>
          </p:nvSpPr>
          <p:spPr>
            <a:xfrm>
              <a:off x="2473998" y="877670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vnet-app-prd-centralus</a:t>
              </a:r>
            </a:p>
          </p:txBody>
        </p:sp>
      </p:grp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AE7C24E4-7FDE-77CC-CFF4-1EE36C2772E5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3942394" y="4084698"/>
            <a:ext cx="1497886" cy="1317151"/>
          </a:xfrm>
          <a:prstGeom prst="bentConnector3">
            <a:avLst>
              <a:gd name="adj1" fmla="val 4943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46BCD6-DDA3-F292-7026-B10B3796012B}"/>
              </a:ext>
            </a:extLst>
          </p:cNvPr>
          <p:cNvGrpSpPr/>
          <p:nvPr/>
        </p:nvGrpSpPr>
        <p:grpSpPr>
          <a:xfrm>
            <a:off x="5440280" y="5537172"/>
            <a:ext cx="1793245" cy="300195"/>
            <a:chOff x="2301146" y="825496"/>
            <a:chExt cx="1793245" cy="300195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31B8471C-7B85-23CE-9C0A-0E223A69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01146" y="825496"/>
              <a:ext cx="300195" cy="30019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6AFCF3D-B6C8-B598-61E5-F132C3228230}"/>
                </a:ext>
              </a:extLst>
            </p:cNvPr>
            <p:cNvSpPr txBox="1"/>
            <p:nvPr/>
          </p:nvSpPr>
          <p:spPr>
            <a:xfrm>
              <a:off x="2450731" y="868992"/>
              <a:ext cx="1643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vnet-ple-prd-centralus</a:t>
              </a:r>
            </a:p>
          </p:txBody>
        </p:sp>
      </p:grp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7390B58-9B8F-056D-FC0A-3AAA6D83AB9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3942394" y="4084698"/>
            <a:ext cx="1497886" cy="1602572"/>
          </a:xfrm>
          <a:prstGeom prst="bentConnector3">
            <a:avLst>
              <a:gd name="adj1" fmla="val 4830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42FC4BB-700D-E651-CDA5-BF76ED53C756}"/>
              </a:ext>
            </a:extLst>
          </p:cNvPr>
          <p:cNvSpPr txBox="1"/>
          <p:nvPr/>
        </p:nvSpPr>
        <p:spPr>
          <a:xfrm>
            <a:off x="820311" y="3076416"/>
            <a:ext cx="1493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1A1F20"/>
                </a:solidFill>
                <a:latin typeface="Montserrat"/>
              </a:rPr>
              <a:t>ExpressRoute</a:t>
            </a:r>
          </a:p>
        </p:txBody>
      </p: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9ADA0264-C130-D112-B8CD-797913B71E35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 flipV="1">
            <a:off x="1018443" y="3441818"/>
            <a:ext cx="848126" cy="259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D48356B-8CEB-219F-1133-D60680B2D7CA}"/>
              </a:ext>
            </a:extLst>
          </p:cNvPr>
          <p:cNvGrpSpPr/>
          <p:nvPr/>
        </p:nvGrpSpPr>
        <p:grpSpPr>
          <a:xfrm>
            <a:off x="613036" y="5427562"/>
            <a:ext cx="2727702" cy="352525"/>
            <a:chOff x="2096866" y="5587492"/>
            <a:chExt cx="2727702" cy="352525"/>
          </a:xfrm>
        </p:grpSpPr>
        <p:sp>
          <p:nvSpPr>
            <p:cNvPr id="261" name="Content Placeholder 5">
              <a:extLst>
                <a:ext uri="{FF2B5EF4-FFF2-40B4-BE49-F238E27FC236}">
                  <a16:creationId xmlns:a16="http://schemas.microsoft.com/office/drawing/2014/main" id="{955AAF7D-7678-FBAE-62D8-15830C67FB31}"/>
                </a:ext>
              </a:extLst>
            </p:cNvPr>
            <p:cNvSpPr txBox="1">
              <a:spLocks/>
            </p:cNvSpPr>
            <p:nvPr/>
          </p:nvSpPr>
          <p:spPr>
            <a:xfrm>
              <a:off x="2182780" y="5587492"/>
              <a:ext cx="2641788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/terraform-azurerm-vnet</a:t>
              </a:r>
            </a:p>
          </p:txBody>
        </p:sp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7BC73A10-EFE0-9182-374C-4315CBF2A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18C2278-4DB0-6D1A-A401-BA863387269D}"/>
              </a:ext>
            </a:extLst>
          </p:cNvPr>
          <p:cNvGrpSpPr/>
          <p:nvPr/>
        </p:nvGrpSpPr>
        <p:grpSpPr>
          <a:xfrm>
            <a:off x="613036" y="5917657"/>
            <a:ext cx="2982712" cy="352525"/>
            <a:chOff x="2096866" y="5620593"/>
            <a:chExt cx="2982712" cy="352525"/>
          </a:xfrm>
        </p:grpSpPr>
        <p:sp>
          <p:nvSpPr>
            <p:cNvPr id="264" name="Content Placeholder 5">
              <a:extLst>
                <a:ext uri="{FF2B5EF4-FFF2-40B4-BE49-F238E27FC236}">
                  <a16:creationId xmlns:a16="http://schemas.microsoft.com/office/drawing/2014/main" id="{A09DBB31-7B91-CE9B-EAD4-62705CE20538}"/>
                </a:ext>
              </a:extLst>
            </p:cNvPr>
            <p:cNvSpPr txBox="1">
              <a:spLocks/>
            </p:cNvSpPr>
            <p:nvPr/>
          </p:nvSpPr>
          <p:spPr>
            <a:xfrm>
              <a:off x="2228771" y="5620593"/>
              <a:ext cx="2850807" cy="3525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/terraform-azurerm-subnet</a:t>
              </a:r>
            </a:p>
          </p:txBody>
        </p: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5B21C2BE-7FA1-5907-AC78-85F0E5F8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866" y="5631850"/>
              <a:ext cx="263810" cy="263810"/>
            </a:xfrm>
            <a:prstGeom prst="rect">
              <a:avLst/>
            </a:prstGeom>
          </p:spPr>
        </p:pic>
      </p:grpSp>
      <p:pic>
        <p:nvPicPr>
          <p:cNvPr id="266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1E8B2EDF-F1A4-39DF-7418-97E5CBBA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9" y="5417995"/>
            <a:ext cx="371657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E52C10B7-C65F-2478-D192-05B31B5D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9" y="5874990"/>
            <a:ext cx="371657" cy="3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0EE7FC5-4474-977F-6781-A19A8AF5491E}"/>
              </a:ext>
            </a:extLst>
          </p:cNvPr>
          <p:cNvGrpSpPr/>
          <p:nvPr/>
        </p:nvGrpSpPr>
        <p:grpSpPr>
          <a:xfrm>
            <a:off x="7167674" y="2092867"/>
            <a:ext cx="4961869" cy="2990550"/>
            <a:chOff x="7167674" y="2092867"/>
            <a:chExt cx="4961869" cy="2990550"/>
          </a:xfrm>
        </p:grpSpPr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E4F1C478-01E7-97AB-230C-E675FDB796E8}"/>
                </a:ext>
              </a:extLst>
            </p:cNvPr>
            <p:cNvSpPr txBox="1"/>
            <p:nvPr/>
          </p:nvSpPr>
          <p:spPr>
            <a:xfrm rot="16200000">
              <a:off x="8459070" y="4513500"/>
              <a:ext cx="9243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eastus2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63439822-601A-1CC3-F68A-8E5948127002}"/>
                </a:ext>
              </a:extLst>
            </p:cNvPr>
            <p:cNvGrpSpPr/>
            <p:nvPr/>
          </p:nvGrpSpPr>
          <p:grpSpPr>
            <a:xfrm>
              <a:off x="7167674" y="2092867"/>
              <a:ext cx="4961869" cy="2778910"/>
              <a:chOff x="7167674" y="2092867"/>
              <a:chExt cx="4961869" cy="2778910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E16A9DEA-1705-D8C5-F623-0F2085F5132D}"/>
                  </a:ext>
                </a:extLst>
              </p:cNvPr>
              <p:cNvGrpSpPr/>
              <p:nvPr/>
            </p:nvGrpSpPr>
            <p:grpSpPr>
              <a:xfrm>
                <a:off x="8788316" y="3528844"/>
                <a:ext cx="2117545" cy="1342933"/>
                <a:chOff x="8643923" y="3529947"/>
                <a:chExt cx="2117545" cy="1342933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900775A5-B8CF-AE55-6BE6-F2916E85D96C}"/>
                    </a:ext>
                  </a:extLst>
                </p:cNvPr>
                <p:cNvGrpSpPr/>
                <p:nvPr/>
              </p:nvGrpSpPr>
              <p:grpSpPr>
                <a:xfrm>
                  <a:off x="9955506" y="4076617"/>
                  <a:ext cx="805962" cy="304346"/>
                  <a:chOff x="143885" y="5787038"/>
                  <a:chExt cx="805962" cy="304346"/>
                </a:xfrm>
              </p:grpSpPr>
              <p:sp>
                <p:nvSpPr>
                  <p:cNvPr id="101" name="Rounded Rectangle 100">
                    <a:extLst>
                      <a:ext uri="{FF2B5EF4-FFF2-40B4-BE49-F238E27FC236}">
                        <a16:creationId xmlns:a16="http://schemas.microsoft.com/office/drawing/2014/main" id="{565F0CC4-B9AC-B3FB-AB9A-10CD1FD5D899}"/>
                      </a:ext>
                    </a:extLst>
                  </p:cNvPr>
                  <p:cNvSpPr/>
                  <p:nvPr/>
                </p:nvSpPr>
                <p:spPr>
                  <a:xfrm>
                    <a:off x="229615" y="5787038"/>
                    <a:ext cx="634501" cy="30434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A4788B96-29E1-69B2-2565-8F0774FE06F9}"/>
                      </a:ext>
                    </a:extLst>
                  </p:cNvPr>
                  <p:cNvSpPr txBox="1"/>
                  <p:nvPr/>
                </p:nvSpPr>
                <p:spPr>
                  <a:xfrm>
                    <a:off x="143885" y="5831489"/>
                    <a:ext cx="805962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 b="1" dirty="0"/>
                      <a:t>STG</a:t>
                    </a:r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93CB7545-5272-FA3B-6813-D0707EE7A5FE}"/>
                    </a:ext>
                  </a:extLst>
                </p:cNvPr>
                <p:cNvGrpSpPr/>
                <p:nvPr/>
              </p:nvGrpSpPr>
              <p:grpSpPr>
                <a:xfrm>
                  <a:off x="8923832" y="3575578"/>
                  <a:ext cx="723777" cy="618382"/>
                  <a:chOff x="5335038" y="1990596"/>
                  <a:chExt cx="1698567" cy="1514604"/>
                </a:xfrm>
              </p:grpSpPr>
              <p:sp>
                <p:nvSpPr>
                  <p:cNvPr id="166" name="Snip Same Side Corner Rectangle 165">
                    <a:extLst>
                      <a:ext uri="{FF2B5EF4-FFF2-40B4-BE49-F238E27FC236}">
                        <a16:creationId xmlns:a16="http://schemas.microsoft.com/office/drawing/2014/main" id="{8D7CC650-750D-167D-42C2-143467FD2BC6}"/>
                      </a:ext>
                    </a:extLst>
                  </p:cNvPr>
                  <p:cNvSpPr/>
                  <p:nvPr/>
                </p:nvSpPr>
                <p:spPr>
                  <a:xfrm>
                    <a:off x="5335038" y="1990596"/>
                    <a:ext cx="1698567" cy="1514604"/>
                  </a:xfrm>
                  <a:prstGeom prst="snip2Same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ounded Rectangle 166">
                    <a:extLst>
                      <a:ext uri="{FF2B5EF4-FFF2-40B4-BE49-F238E27FC236}">
                        <a16:creationId xmlns:a16="http://schemas.microsoft.com/office/drawing/2014/main" id="{04C355BB-E308-ACCE-E4B4-DC3AFA7DC8B8}"/>
                      </a:ext>
                    </a:extLst>
                  </p:cNvPr>
                  <p:cNvSpPr/>
                  <p:nvPr/>
                </p:nvSpPr>
                <p:spPr>
                  <a:xfrm>
                    <a:off x="5466420" y="2311945"/>
                    <a:ext cx="1456998" cy="317784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dirty="0"/>
                      <a:t>Global</a:t>
                    </a:r>
                  </a:p>
                </p:txBody>
              </p:sp>
              <p:sp>
                <p:nvSpPr>
                  <p:cNvPr id="168" name="Rounded Rectangle 167">
                    <a:extLst>
                      <a:ext uri="{FF2B5EF4-FFF2-40B4-BE49-F238E27FC236}">
                        <a16:creationId xmlns:a16="http://schemas.microsoft.com/office/drawing/2014/main" id="{6A22CA58-6DF6-2A12-92A7-1C04EFD6E592}"/>
                      </a:ext>
                    </a:extLst>
                  </p:cNvPr>
                  <p:cNvSpPr/>
                  <p:nvPr/>
                </p:nvSpPr>
                <p:spPr>
                  <a:xfrm>
                    <a:off x="5474633" y="2661995"/>
                    <a:ext cx="1456998" cy="373579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dirty="0"/>
                      <a:t>SUB</a:t>
                    </a:r>
                  </a:p>
                </p:txBody>
              </p:sp>
              <p:sp>
                <p:nvSpPr>
                  <p:cNvPr id="169" name="Rounded Rectangle 168">
                    <a:extLst>
                      <a:ext uri="{FF2B5EF4-FFF2-40B4-BE49-F238E27FC236}">
                        <a16:creationId xmlns:a16="http://schemas.microsoft.com/office/drawing/2014/main" id="{5FA036D9-2849-FD66-5604-CF53179FA0F5}"/>
                      </a:ext>
                    </a:extLst>
                  </p:cNvPr>
                  <p:cNvSpPr/>
                  <p:nvPr/>
                </p:nvSpPr>
                <p:spPr>
                  <a:xfrm>
                    <a:off x="5483913" y="3083676"/>
                    <a:ext cx="1456998" cy="373497"/>
                  </a:xfrm>
                  <a:prstGeom prst="roundRect">
                    <a:avLst/>
                  </a:prstGeom>
                  <a:solidFill>
                    <a:srgbClr val="7030A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dirty="0"/>
                      <a:t>TF_VAR</a:t>
                    </a:r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DDD6F0B7-AEBE-DC5D-57E1-80C81081B5DA}"/>
                    </a:ext>
                  </a:extLst>
                </p:cNvPr>
                <p:cNvGrpSpPr/>
                <p:nvPr/>
              </p:nvGrpSpPr>
              <p:grpSpPr>
                <a:xfrm>
                  <a:off x="8924052" y="4254498"/>
                  <a:ext cx="723777" cy="618382"/>
                  <a:chOff x="5335038" y="1990596"/>
                  <a:chExt cx="1698567" cy="1514604"/>
                </a:xfrm>
              </p:grpSpPr>
              <p:sp>
                <p:nvSpPr>
                  <p:cNvPr id="171" name="Snip Same Side Corner Rectangle 170">
                    <a:extLst>
                      <a:ext uri="{FF2B5EF4-FFF2-40B4-BE49-F238E27FC236}">
                        <a16:creationId xmlns:a16="http://schemas.microsoft.com/office/drawing/2014/main" id="{A3164199-4C1F-E1D9-1B63-F974FBAE7140}"/>
                      </a:ext>
                    </a:extLst>
                  </p:cNvPr>
                  <p:cNvSpPr/>
                  <p:nvPr/>
                </p:nvSpPr>
                <p:spPr>
                  <a:xfrm>
                    <a:off x="5335038" y="1990596"/>
                    <a:ext cx="1698567" cy="1514604"/>
                  </a:xfrm>
                  <a:prstGeom prst="snip2Same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ounded Rectangle 171">
                    <a:extLst>
                      <a:ext uri="{FF2B5EF4-FFF2-40B4-BE49-F238E27FC236}">
                        <a16:creationId xmlns:a16="http://schemas.microsoft.com/office/drawing/2014/main" id="{B59236C8-3549-F686-1164-985C3952D3E3}"/>
                      </a:ext>
                    </a:extLst>
                  </p:cNvPr>
                  <p:cNvSpPr/>
                  <p:nvPr/>
                </p:nvSpPr>
                <p:spPr>
                  <a:xfrm>
                    <a:off x="5466420" y="2311945"/>
                    <a:ext cx="1456998" cy="317784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dirty="0"/>
                      <a:t>Global</a:t>
                    </a:r>
                  </a:p>
                </p:txBody>
              </p:sp>
              <p:sp>
                <p:nvSpPr>
                  <p:cNvPr id="173" name="Rounded Rectangle 172">
                    <a:extLst>
                      <a:ext uri="{FF2B5EF4-FFF2-40B4-BE49-F238E27FC236}">
                        <a16:creationId xmlns:a16="http://schemas.microsoft.com/office/drawing/2014/main" id="{FFD89C10-CEDD-5CA1-B743-6F8B685D2A8A}"/>
                      </a:ext>
                    </a:extLst>
                  </p:cNvPr>
                  <p:cNvSpPr/>
                  <p:nvPr/>
                </p:nvSpPr>
                <p:spPr>
                  <a:xfrm>
                    <a:off x="5474633" y="2661995"/>
                    <a:ext cx="1456998" cy="373579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dirty="0"/>
                      <a:t>SUB</a:t>
                    </a:r>
                  </a:p>
                </p:txBody>
              </p:sp>
              <p:sp>
                <p:nvSpPr>
                  <p:cNvPr id="174" name="Rounded Rectangle 173">
                    <a:extLst>
                      <a:ext uri="{FF2B5EF4-FFF2-40B4-BE49-F238E27FC236}">
                        <a16:creationId xmlns:a16="http://schemas.microsoft.com/office/drawing/2014/main" id="{5A718978-A4CB-17B0-2F73-BFEAB5CA4ACA}"/>
                      </a:ext>
                    </a:extLst>
                  </p:cNvPr>
                  <p:cNvSpPr/>
                  <p:nvPr/>
                </p:nvSpPr>
                <p:spPr>
                  <a:xfrm>
                    <a:off x="5483913" y="3083676"/>
                    <a:ext cx="1456998" cy="373497"/>
                  </a:xfrm>
                  <a:prstGeom prst="roundRect">
                    <a:avLst/>
                  </a:prstGeom>
                  <a:solidFill>
                    <a:srgbClr val="7030A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dirty="0"/>
                      <a:t>TF_VAR</a:t>
                    </a:r>
                  </a:p>
                </p:txBody>
              </p:sp>
            </p:grpSp>
            <p:cxnSp>
              <p:nvCxnSpPr>
                <p:cNvPr id="175" name="Elbow Connector 174">
                  <a:extLst>
                    <a:ext uri="{FF2B5EF4-FFF2-40B4-BE49-F238E27FC236}">
                      <a16:creationId xmlns:a16="http://schemas.microsoft.com/office/drawing/2014/main" id="{9EEDDC8D-1AF2-77B1-AD23-51FF58B5579C}"/>
                    </a:ext>
                  </a:extLst>
                </p:cNvPr>
                <p:cNvCxnSpPr>
                  <a:cxnSpLocks/>
                  <a:endCxn id="166" idx="0"/>
                </p:cNvCxnSpPr>
                <p:nvPr/>
              </p:nvCxnSpPr>
              <p:spPr>
                <a:xfrm rot="16200000" flipV="1">
                  <a:off x="9895540" y="3636839"/>
                  <a:ext cx="199861" cy="695722"/>
                </a:xfrm>
                <a:prstGeom prst="bentConnector2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Elbow Connector 175">
                  <a:extLst>
                    <a:ext uri="{FF2B5EF4-FFF2-40B4-BE49-F238E27FC236}">
                      <a16:creationId xmlns:a16="http://schemas.microsoft.com/office/drawing/2014/main" id="{01C9E595-5081-938B-C44B-13632AC30C5D}"/>
                    </a:ext>
                  </a:extLst>
                </p:cNvPr>
                <p:cNvCxnSpPr>
                  <a:cxnSpLocks/>
                  <a:endCxn id="171" idx="0"/>
                </p:cNvCxnSpPr>
                <p:nvPr/>
              </p:nvCxnSpPr>
              <p:spPr>
                <a:xfrm rot="5400000">
                  <a:off x="9908224" y="4128581"/>
                  <a:ext cx="174713" cy="695502"/>
                </a:xfrm>
                <a:prstGeom prst="bentConnector2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2FABA5B2-C79C-5A35-7AD6-FA2B6F6FED91}"/>
                    </a:ext>
                  </a:extLst>
                </p:cNvPr>
                <p:cNvSpPr txBox="1"/>
                <p:nvPr/>
              </p:nvSpPr>
              <p:spPr>
                <a:xfrm rot="16200000">
                  <a:off x="8289449" y="3884421"/>
                  <a:ext cx="92439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800" b="1" dirty="0">
                      <a:solidFill>
                        <a:srgbClr val="1A1F20"/>
                      </a:solidFill>
                      <a:latin typeface="Montserrat"/>
                    </a:rPr>
                    <a:t>centralus</a:t>
                  </a:r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47B90E30-651B-C734-991B-F88942EFB286}"/>
                  </a:ext>
                </a:extLst>
              </p:cNvPr>
              <p:cNvGrpSpPr/>
              <p:nvPr/>
            </p:nvGrpSpPr>
            <p:grpSpPr>
              <a:xfrm>
                <a:off x="10987728" y="4057035"/>
                <a:ext cx="1141815" cy="352525"/>
                <a:chOff x="2125550" y="4419175"/>
                <a:chExt cx="1141815" cy="352525"/>
              </a:xfrm>
            </p:grpSpPr>
            <p:sp>
              <p:nvSpPr>
                <p:cNvPr id="272" name="Content Placeholder 5">
                  <a:extLst>
                    <a:ext uri="{FF2B5EF4-FFF2-40B4-BE49-F238E27FC236}">
                      <a16:creationId xmlns:a16="http://schemas.microsoft.com/office/drawing/2014/main" id="{E962D160-8DAF-7A36-F1B4-E20FB10E499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70749" y="4419175"/>
                  <a:ext cx="896616" cy="35252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600"/>
                    </a:spcBef>
                    <a:buFont typeface="Arial" panose="020B0604020202020204" pitchFamily="34" charset="0"/>
                    <a:buChar char="•"/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dirty="0"/>
                    <a:t>/iac-net</a:t>
                  </a:r>
                </a:p>
              </p:txBody>
            </p:sp>
            <p:pic>
              <p:nvPicPr>
                <p:cNvPr id="273" name="Picture 272">
                  <a:extLst>
                    <a:ext uri="{FF2B5EF4-FFF2-40B4-BE49-F238E27FC236}">
                      <a16:creationId xmlns:a16="http://schemas.microsoft.com/office/drawing/2014/main" id="{4CFE937C-0744-1910-C4AC-B8832DD37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5550" y="4455662"/>
                  <a:ext cx="263810" cy="263810"/>
                </a:xfrm>
                <a:prstGeom prst="rect">
                  <a:avLst/>
                </a:prstGeom>
              </p:spPr>
            </p:pic>
          </p:grpSp>
          <p:cxnSp>
            <p:nvCxnSpPr>
              <p:cNvPr id="279" name="Elbow Connector 278">
                <a:extLst>
                  <a:ext uri="{FF2B5EF4-FFF2-40B4-BE49-F238E27FC236}">
                    <a16:creationId xmlns:a16="http://schemas.microsoft.com/office/drawing/2014/main" id="{AE64DE24-6050-8AA8-AB36-EED02786D42F}"/>
                  </a:ext>
                </a:extLst>
              </p:cNvPr>
              <p:cNvCxnSpPr>
                <a:cxnSpLocks/>
                <a:stCxn id="123" idx="3"/>
                <a:endCxn id="238" idx="0"/>
              </p:cNvCxnSpPr>
              <p:nvPr/>
            </p:nvCxnSpPr>
            <p:spPr>
              <a:xfrm>
                <a:off x="7167674" y="2092867"/>
                <a:ext cx="1645870" cy="2528355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Elbow Connector 280">
                <a:extLst>
                  <a:ext uri="{FF2B5EF4-FFF2-40B4-BE49-F238E27FC236}">
                    <a16:creationId xmlns:a16="http://schemas.microsoft.com/office/drawing/2014/main" id="{E932F80C-DB8D-0F6F-756A-125BFAE6572C}"/>
                  </a:ext>
                </a:extLst>
              </p:cNvPr>
              <p:cNvCxnSpPr>
                <a:cxnSpLocks/>
                <a:endCxn id="239" idx="0"/>
              </p:cNvCxnSpPr>
              <p:nvPr/>
            </p:nvCxnSpPr>
            <p:spPr>
              <a:xfrm flipV="1">
                <a:off x="7248788" y="3991040"/>
                <a:ext cx="1539528" cy="818314"/>
              </a:xfrm>
              <a:prstGeom prst="bentConnector3">
                <a:avLst>
                  <a:gd name="adj1" fmla="val 61038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D56A7244-C581-F3F7-2B61-EE9CEDBA56B5}"/>
              </a:ext>
            </a:extLst>
          </p:cNvPr>
          <p:cNvGrpSpPr/>
          <p:nvPr/>
        </p:nvGrpSpPr>
        <p:grpSpPr>
          <a:xfrm>
            <a:off x="7233523" y="2714625"/>
            <a:ext cx="4878919" cy="3704261"/>
            <a:chOff x="7233523" y="2714625"/>
            <a:chExt cx="4878919" cy="3704261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3C6E8996-3857-A2E7-EBD1-C56279564563}"/>
                </a:ext>
              </a:extLst>
            </p:cNvPr>
            <p:cNvSpPr txBox="1"/>
            <p:nvPr/>
          </p:nvSpPr>
          <p:spPr>
            <a:xfrm rot="16200000">
              <a:off x="8480774" y="5848969"/>
              <a:ext cx="9243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1A1F20"/>
                  </a:solidFill>
                  <a:latin typeface="Montserrat"/>
                </a:rPr>
                <a:t>eastus2</a:t>
              </a:r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9276D046-7694-5401-A20A-0CE670E326C2}"/>
                </a:ext>
              </a:extLst>
            </p:cNvPr>
            <p:cNvGrpSpPr/>
            <p:nvPr/>
          </p:nvGrpSpPr>
          <p:grpSpPr>
            <a:xfrm>
              <a:off x="8810020" y="4864313"/>
              <a:ext cx="2090565" cy="1418432"/>
              <a:chOff x="8665627" y="4865416"/>
              <a:chExt cx="2090565" cy="141843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10041428-78B6-21EF-911F-1B9EEC11B52A}"/>
                  </a:ext>
                </a:extLst>
              </p:cNvPr>
              <p:cNvGrpSpPr/>
              <p:nvPr/>
            </p:nvGrpSpPr>
            <p:grpSpPr>
              <a:xfrm>
                <a:off x="9950230" y="5500444"/>
                <a:ext cx="805962" cy="304346"/>
                <a:chOff x="143885" y="5787038"/>
                <a:chExt cx="805962" cy="304346"/>
              </a:xfrm>
            </p:grpSpPr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B59FF8E1-D11E-D4FE-08B5-D8CC0AE6C32A}"/>
                    </a:ext>
                  </a:extLst>
                </p:cNvPr>
                <p:cNvSpPr/>
                <p:nvPr/>
              </p:nvSpPr>
              <p:spPr>
                <a:xfrm>
                  <a:off x="229615" y="5787038"/>
                  <a:ext cx="634501" cy="304346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CADED37-45F7-A4F8-1E74-B1CC2FE2FA84}"/>
                    </a:ext>
                  </a:extLst>
                </p:cNvPr>
                <p:cNvSpPr txBox="1"/>
                <p:nvPr/>
              </p:nvSpPr>
              <p:spPr>
                <a:xfrm>
                  <a:off x="143885" y="5831489"/>
                  <a:ext cx="80596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/>
                    <a:t>PRD</a:t>
                  </a:r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3568BC4-DA7B-3179-CB2D-0DAA9E839D46}"/>
                  </a:ext>
                </a:extLst>
              </p:cNvPr>
              <p:cNvGrpSpPr/>
              <p:nvPr/>
            </p:nvGrpSpPr>
            <p:grpSpPr>
              <a:xfrm>
                <a:off x="8933711" y="4986546"/>
                <a:ext cx="723777" cy="618382"/>
                <a:chOff x="5335038" y="1990596"/>
                <a:chExt cx="1698567" cy="1514604"/>
              </a:xfrm>
            </p:grpSpPr>
            <p:sp>
              <p:nvSpPr>
                <p:cNvPr id="200" name="Snip Same Side Corner Rectangle 199">
                  <a:extLst>
                    <a:ext uri="{FF2B5EF4-FFF2-40B4-BE49-F238E27FC236}">
                      <a16:creationId xmlns:a16="http://schemas.microsoft.com/office/drawing/2014/main" id="{33C6D965-5FCB-B3FA-D81E-1527FB85B604}"/>
                    </a:ext>
                  </a:extLst>
                </p:cNvPr>
                <p:cNvSpPr/>
                <p:nvPr/>
              </p:nvSpPr>
              <p:spPr>
                <a:xfrm>
                  <a:off x="5335038" y="1990596"/>
                  <a:ext cx="1698567" cy="1514604"/>
                </a:xfrm>
                <a:prstGeom prst="snip2Same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ounded Rectangle 200">
                  <a:extLst>
                    <a:ext uri="{FF2B5EF4-FFF2-40B4-BE49-F238E27FC236}">
                      <a16:creationId xmlns:a16="http://schemas.microsoft.com/office/drawing/2014/main" id="{1E96B1EF-7930-F821-EA43-4D883368A14B}"/>
                    </a:ext>
                  </a:extLst>
                </p:cNvPr>
                <p:cNvSpPr/>
                <p:nvPr/>
              </p:nvSpPr>
              <p:spPr>
                <a:xfrm>
                  <a:off x="5466420" y="2311945"/>
                  <a:ext cx="1456998" cy="31778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Global</a:t>
                  </a:r>
                </a:p>
              </p:txBody>
            </p:sp>
            <p:sp>
              <p:nvSpPr>
                <p:cNvPr id="202" name="Rounded Rectangle 201">
                  <a:extLst>
                    <a:ext uri="{FF2B5EF4-FFF2-40B4-BE49-F238E27FC236}">
                      <a16:creationId xmlns:a16="http://schemas.microsoft.com/office/drawing/2014/main" id="{B2FC14F5-0BED-AFA3-11BF-E320CB8704C9}"/>
                    </a:ext>
                  </a:extLst>
                </p:cNvPr>
                <p:cNvSpPr/>
                <p:nvPr/>
              </p:nvSpPr>
              <p:spPr>
                <a:xfrm>
                  <a:off x="5474633" y="2661995"/>
                  <a:ext cx="1456998" cy="373579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SUB</a:t>
                  </a:r>
                </a:p>
              </p:txBody>
            </p:sp>
            <p:sp>
              <p:nvSpPr>
                <p:cNvPr id="203" name="Rounded Rectangle 202">
                  <a:extLst>
                    <a:ext uri="{FF2B5EF4-FFF2-40B4-BE49-F238E27FC236}">
                      <a16:creationId xmlns:a16="http://schemas.microsoft.com/office/drawing/2014/main" id="{E0635366-50E3-43E1-C29E-A6CFE6C4DECB}"/>
                    </a:ext>
                  </a:extLst>
                </p:cNvPr>
                <p:cNvSpPr/>
                <p:nvPr/>
              </p:nvSpPr>
              <p:spPr>
                <a:xfrm>
                  <a:off x="5483913" y="3083676"/>
                  <a:ext cx="1456998" cy="373497"/>
                </a:xfrm>
                <a:prstGeom prst="roundRect">
                  <a:avLst/>
                </a:prstGeom>
                <a:solidFill>
                  <a:srgbClr val="7030A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TF_VAR</a:t>
                  </a:r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B21F25F6-25C6-CE98-3329-15E13D4B43AC}"/>
                  </a:ext>
                </a:extLst>
              </p:cNvPr>
              <p:cNvGrpSpPr/>
              <p:nvPr/>
            </p:nvGrpSpPr>
            <p:grpSpPr>
              <a:xfrm>
                <a:off x="8933931" y="5665466"/>
                <a:ext cx="723777" cy="618382"/>
                <a:chOff x="5335038" y="1990596"/>
                <a:chExt cx="1698567" cy="1514604"/>
              </a:xfrm>
            </p:grpSpPr>
            <p:sp>
              <p:nvSpPr>
                <p:cNvPr id="205" name="Snip Same Side Corner Rectangle 204">
                  <a:extLst>
                    <a:ext uri="{FF2B5EF4-FFF2-40B4-BE49-F238E27FC236}">
                      <a16:creationId xmlns:a16="http://schemas.microsoft.com/office/drawing/2014/main" id="{F458D41C-F042-E6B7-3E38-2B1FC7AF8D59}"/>
                    </a:ext>
                  </a:extLst>
                </p:cNvPr>
                <p:cNvSpPr/>
                <p:nvPr/>
              </p:nvSpPr>
              <p:spPr>
                <a:xfrm>
                  <a:off x="5335038" y="1990596"/>
                  <a:ext cx="1698567" cy="1514604"/>
                </a:xfrm>
                <a:prstGeom prst="snip2Same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661ADA2D-9D75-D8A7-6C54-1CB52C8D94E5}"/>
                    </a:ext>
                  </a:extLst>
                </p:cNvPr>
                <p:cNvSpPr/>
                <p:nvPr/>
              </p:nvSpPr>
              <p:spPr>
                <a:xfrm>
                  <a:off x="5466420" y="2311945"/>
                  <a:ext cx="1456998" cy="31778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Global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DBC609BF-F4DF-0774-27C9-6DDCA17065FE}"/>
                    </a:ext>
                  </a:extLst>
                </p:cNvPr>
                <p:cNvSpPr/>
                <p:nvPr/>
              </p:nvSpPr>
              <p:spPr>
                <a:xfrm>
                  <a:off x="5474633" y="2661995"/>
                  <a:ext cx="1456998" cy="373579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SUB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F8C49D1E-C42C-067F-DE34-3084B078FB86}"/>
                    </a:ext>
                  </a:extLst>
                </p:cNvPr>
                <p:cNvSpPr/>
                <p:nvPr/>
              </p:nvSpPr>
              <p:spPr>
                <a:xfrm>
                  <a:off x="5483913" y="3083676"/>
                  <a:ext cx="1456998" cy="373497"/>
                </a:xfrm>
                <a:prstGeom prst="roundRect">
                  <a:avLst/>
                </a:prstGeom>
                <a:solidFill>
                  <a:srgbClr val="7030A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TF_VAR</a:t>
                  </a:r>
                </a:p>
              </p:txBody>
            </p:sp>
          </p:grpSp>
          <p:cxnSp>
            <p:nvCxnSpPr>
              <p:cNvPr id="209" name="Elbow Connector 208">
                <a:extLst>
                  <a:ext uri="{FF2B5EF4-FFF2-40B4-BE49-F238E27FC236}">
                    <a16:creationId xmlns:a16="http://schemas.microsoft.com/office/drawing/2014/main" id="{9339DA56-05DE-B107-A768-03ED4493DCBF}"/>
                  </a:ext>
                </a:extLst>
              </p:cNvPr>
              <p:cNvCxnSpPr>
                <a:cxnSpLocks/>
                <a:endCxn id="200" idx="0"/>
              </p:cNvCxnSpPr>
              <p:nvPr/>
            </p:nvCxnSpPr>
            <p:spPr>
              <a:xfrm rot="16200000" flipV="1">
                <a:off x="9905419" y="5047807"/>
                <a:ext cx="199861" cy="69572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Elbow Connector 209">
                <a:extLst>
                  <a:ext uri="{FF2B5EF4-FFF2-40B4-BE49-F238E27FC236}">
                    <a16:creationId xmlns:a16="http://schemas.microsoft.com/office/drawing/2014/main" id="{315D3518-FAF5-2A04-C50B-1A6FADBD0A3E}"/>
                  </a:ext>
                </a:extLst>
              </p:cNvPr>
              <p:cNvCxnSpPr>
                <a:cxnSpLocks/>
                <a:endCxn id="205" idx="0"/>
              </p:cNvCxnSpPr>
              <p:nvPr/>
            </p:nvCxnSpPr>
            <p:spPr>
              <a:xfrm rot="5400000">
                <a:off x="9918103" y="5539549"/>
                <a:ext cx="174713" cy="69550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BDD3AA54-08FB-A02D-7465-B4D951FBEBE7}"/>
                  </a:ext>
                </a:extLst>
              </p:cNvPr>
              <p:cNvSpPr txBox="1"/>
              <p:nvPr/>
            </p:nvSpPr>
            <p:spPr>
              <a:xfrm rot="16200000">
                <a:off x="8311153" y="5219890"/>
                <a:ext cx="924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1A1F20"/>
                    </a:solidFill>
                    <a:latin typeface="Montserrat"/>
                  </a:rPr>
                  <a:t>centralus</a:t>
                </a: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669D3AFA-979F-94E0-10AE-50E97512BEA2}"/>
                </a:ext>
              </a:extLst>
            </p:cNvPr>
            <p:cNvGrpSpPr/>
            <p:nvPr/>
          </p:nvGrpSpPr>
          <p:grpSpPr>
            <a:xfrm>
              <a:off x="10970627" y="5497231"/>
              <a:ext cx="1141815" cy="352525"/>
              <a:chOff x="2125550" y="4419175"/>
              <a:chExt cx="1141815" cy="352525"/>
            </a:xfrm>
          </p:grpSpPr>
          <p:sp>
            <p:nvSpPr>
              <p:cNvPr id="275" name="Content Placeholder 5">
                <a:extLst>
                  <a:ext uri="{FF2B5EF4-FFF2-40B4-BE49-F238E27FC236}">
                    <a16:creationId xmlns:a16="http://schemas.microsoft.com/office/drawing/2014/main" id="{E7F4600A-589C-1F10-FF76-3698F094EC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749" y="4419175"/>
                <a:ext cx="896616" cy="352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/iac-net</a:t>
                </a:r>
              </a:p>
            </p:txBody>
          </p:sp>
          <p:pic>
            <p:nvPicPr>
              <p:cNvPr id="276" name="Picture 275">
                <a:extLst>
                  <a:ext uri="{FF2B5EF4-FFF2-40B4-BE49-F238E27FC236}">
                    <a16:creationId xmlns:a16="http://schemas.microsoft.com/office/drawing/2014/main" id="{87C6CE4E-B5CE-0450-673D-40C593158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5550" y="4455662"/>
                <a:ext cx="263810" cy="263810"/>
              </a:xfrm>
              <a:prstGeom prst="rect">
                <a:avLst/>
              </a:prstGeom>
            </p:spPr>
          </p:pic>
        </p:grpSp>
        <p:cxnSp>
          <p:nvCxnSpPr>
            <p:cNvPr id="289" name="Elbow Connector 288">
              <a:extLst>
                <a:ext uri="{FF2B5EF4-FFF2-40B4-BE49-F238E27FC236}">
                  <a16:creationId xmlns:a16="http://schemas.microsoft.com/office/drawing/2014/main" id="{9401E03F-1E5E-B9B6-A65E-831E17F67EB6}"/>
                </a:ext>
              </a:extLst>
            </p:cNvPr>
            <p:cNvCxnSpPr>
              <a:cxnSpLocks/>
              <a:stCxn id="47" idx="3"/>
              <a:endCxn id="241" idx="0"/>
            </p:cNvCxnSpPr>
            <p:nvPr/>
          </p:nvCxnSpPr>
          <p:spPr>
            <a:xfrm>
              <a:off x="7233525" y="2714625"/>
              <a:ext cx="1576495" cy="2611884"/>
            </a:xfrm>
            <a:prstGeom prst="bentConnector3">
              <a:avLst>
                <a:gd name="adj1" fmla="val 3768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Elbow Connector 293">
              <a:extLst>
                <a:ext uri="{FF2B5EF4-FFF2-40B4-BE49-F238E27FC236}">
                  <a16:creationId xmlns:a16="http://schemas.microsoft.com/office/drawing/2014/main" id="{EB982EDD-0345-0595-DE97-56E2D85B88A5}"/>
                </a:ext>
              </a:extLst>
            </p:cNvPr>
            <p:cNvCxnSpPr>
              <a:cxnSpLocks/>
              <a:stCxn id="125" idx="3"/>
              <a:endCxn id="240" idx="0"/>
            </p:cNvCxnSpPr>
            <p:nvPr/>
          </p:nvCxnSpPr>
          <p:spPr>
            <a:xfrm>
              <a:off x="7233523" y="5567972"/>
              <a:ext cx="1601725" cy="388719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0F614D6E-B3F3-3348-5886-09708023777E}"/>
              </a:ext>
            </a:extLst>
          </p:cNvPr>
          <p:cNvGrpSpPr/>
          <p:nvPr/>
        </p:nvGrpSpPr>
        <p:grpSpPr>
          <a:xfrm>
            <a:off x="3021730" y="464056"/>
            <a:ext cx="9032433" cy="3796337"/>
            <a:chOff x="3021730" y="464056"/>
            <a:chExt cx="9032433" cy="3796337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B5EA513-5E6C-58BB-B9B2-F5F88D7547A5}"/>
                </a:ext>
              </a:extLst>
            </p:cNvPr>
            <p:cNvGrpSpPr/>
            <p:nvPr/>
          </p:nvGrpSpPr>
          <p:grpSpPr>
            <a:xfrm>
              <a:off x="8755196" y="464056"/>
              <a:ext cx="2071422" cy="1554533"/>
              <a:chOff x="8610803" y="465159"/>
              <a:chExt cx="2071422" cy="155453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653C07B-4E5E-9D68-2171-6F84C81236D2}"/>
                  </a:ext>
                </a:extLst>
              </p:cNvPr>
              <p:cNvGrpSpPr/>
              <p:nvPr/>
            </p:nvGrpSpPr>
            <p:grpSpPr>
              <a:xfrm>
                <a:off x="9876263" y="1109804"/>
                <a:ext cx="805962" cy="304346"/>
                <a:chOff x="143885" y="5787038"/>
                <a:chExt cx="805962" cy="304346"/>
              </a:xfrm>
            </p:grpSpPr>
            <p:sp>
              <p:nvSpPr>
                <p:cNvPr id="95" name="Rounded Rectangle 94">
                  <a:extLst>
                    <a:ext uri="{FF2B5EF4-FFF2-40B4-BE49-F238E27FC236}">
                      <a16:creationId xmlns:a16="http://schemas.microsoft.com/office/drawing/2014/main" id="{0D6875CC-3323-50B6-F76B-8E7515955799}"/>
                    </a:ext>
                  </a:extLst>
                </p:cNvPr>
                <p:cNvSpPr/>
                <p:nvPr/>
              </p:nvSpPr>
              <p:spPr>
                <a:xfrm>
                  <a:off x="229615" y="5787038"/>
                  <a:ext cx="634501" cy="304346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EDB000D-F9E9-2DEE-8620-B8548B2D94EA}"/>
                    </a:ext>
                  </a:extLst>
                </p:cNvPr>
                <p:cNvSpPr txBox="1"/>
                <p:nvPr/>
              </p:nvSpPr>
              <p:spPr>
                <a:xfrm>
                  <a:off x="143885" y="5831489"/>
                  <a:ext cx="80596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/>
                    <a:t>HUB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A606F58-D489-45C0-3EEB-C5BE39DE2E6D}"/>
                  </a:ext>
                </a:extLst>
              </p:cNvPr>
              <p:cNvGrpSpPr/>
              <p:nvPr/>
            </p:nvGrpSpPr>
            <p:grpSpPr>
              <a:xfrm>
                <a:off x="8867849" y="590407"/>
                <a:ext cx="723777" cy="618382"/>
                <a:chOff x="5335038" y="1990596"/>
                <a:chExt cx="1698567" cy="1514604"/>
              </a:xfrm>
            </p:grpSpPr>
            <p:sp>
              <p:nvSpPr>
                <p:cNvPr id="93" name="Snip Same Side Corner Rectangle 92">
                  <a:extLst>
                    <a:ext uri="{FF2B5EF4-FFF2-40B4-BE49-F238E27FC236}">
                      <a16:creationId xmlns:a16="http://schemas.microsoft.com/office/drawing/2014/main" id="{654DB26A-0A9A-02D5-3A30-E2EA6EA505B9}"/>
                    </a:ext>
                  </a:extLst>
                </p:cNvPr>
                <p:cNvSpPr/>
                <p:nvPr/>
              </p:nvSpPr>
              <p:spPr>
                <a:xfrm>
                  <a:off x="5335038" y="1990596"/>
                  <a:ext cx="1698567" cy="1514604"/>
                </a:xfrm>
                <a:prstGeom prst="snip2Same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9D133DD2-6FEE-7551-7A8A-41DB5ABF95CE}"/>
                    </a:ext>
                  </a:extLst>
                </p:cNvPr>
                <p:cNvSpPr/>
                <p:nvPr/>
              </p:nvSpPr>
              <p:spPr>
                <a:xfrm>
                  <a:off x="5466420" y="2311945"/>
                  <a:ext cx="1456998" cy="31778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Global</a:t>
                  </a:r>
                </a:p>
              </p:txBody>
            </p:sp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F4D851FE-A979-97D9-B635-8CD8972642F5}"/>
                    </a:ext>
                  </a:extLst>
                </p:cNvPr>
                <p:cNvSpPr/>
                <p:nvPr/>
              </p:nvSpPr>
              <p:spPr>
                <a:xfrm>
                  <a:off x="5474633" y="2661995"/>
                  <a:ext cx="1456998" cy="373579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SUB</a:t>
                  </a:r>
                </a:p>
              </p:txBody>
            </p:sp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43DF4EC1-631A-310C-53D3-92D46F4A8A91}"/>
                    </a:ext>
                  </a:extLst>
                </p:cNvPr>
                <p:cNvSpPr/>
                <p:nvPr/>
              </p:nvSpPr>
              <p:spPr>
                <a:xfrm>
                  <a:off x="5483913" y="3083676"/>
                  <a:ext cx="1456998" cy="373497"/>
                </a:xfrm>
                <a:prstGeom prst="roundRect">
                  <a:avLst/>
                </a:prstGeom>
                <a:solidFill>
                  <a:srgbClr val="7030A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TF_VAR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C8EE2D4-8474-6982-220F-524C0BDC3043}"/>
                  </a:ext>
                </a:extLst>
              </p:cNvPr>
              <p:cNvGrpSpPr/>
              <p:nvPr/>
            </p:nvGrpSpPr>
            <p:grpSpPr>
              <a:xfrm>
                <a:off x="8868069" y="1269327"/>
                <a:ext cx="723777" cy="618382"/>
                <a:chOff x="5335038" y="1990596"/>
                <a:chExt cx="1698567" cy="1514604"/>
              </a:xfrm>
            </p:grpSpPr>
            <p:sp>
              <p:nvSpPr>
                <p:cNvPr id="114" name="Snip Same Side Corner Rectangle 113">
                  <a:extLst>
                    <a:ext uri="{FF2B5EF4-FFF2-40B4-BE49-F238E27FC236}">
                      <a16:creationId xmlns:a16="http://schemas.microsoft.com/office/drawing/2014/main" id="{D79775A7-267A-407F-42E1-0C48CEB2ACDC}"/>
                    </a:ext>
                  </a:extLst>
                </p:cNvPr>
                <p:cNvSpPr/>
                <p:nvPr/>
              </p:nvSpPr>
              <p:spPr>
                <a:xfrm>
                  <a:off x="5335038" y="1990596"/>
                  <a:ext cx="1698567" cy="1514604"/>
                </a:xfrm>
                <a:prstGeom prst="snip2Same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ounded Rectangle 114">
                  <a:extLst>
                    <a:ext uri="{FF2B5EF4-FFF2-40B4-BE49-F238E27FC236}">
                      <a16:creationId xmlns:a16="http://schemas.microsoft.com/office/drawing/2014/main" id="{9DF20DE0-2C26-7B30-F622-42C802E3B21E}"/>
                    </a:ext>
                  </a:extLst>
                </p:cNvPr>
                <p:cNvSpPr/>
                <p:nvPr/>
              </p:nvSpPr>
              <p:spPr>
                <a:xfrm>
                  <a:off x="5466420" y="2311945"/>
                  <a:ext cx="1456998" cy="31778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Global</a:t>
                  </a:r>
                </a:p>
              </p:txBody>
            </p:sp>
            <p:sp>
              <p:nvSpPr>
                <p:cNvPr id="116" name="Rounded Rectangle 115">
                  <a:extLst>
                    <a:ext uri="{FF2B5EF4-FFF2-40B4-BE49-F238E27FC236}">
                      <a16:creationId xmlns:a16="http://schemas.microsoft.com/office/drawing/2014/main" id="{EB10EB75-8D61-EE11-8414-E45A189C84E3}"/>
                    </a:ext>
                  </a:extLst>
                </p:cNvPr>
                <p:cNvSpPr/>
                <p:nvPr/>
              </p:nvSpPr>
              <p:spPr>
                <a:xfrm>
                  <a:off x="5474633" y="2661995"/>
                  <a:ext cx="1456998" cy="373579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SUB</a:t>
                  </a:r>
                </a:p>
              </p:txBody>
            </p:sp>
            <p:sp>
              <p:nvSpPr>
                <p:cNvPr id="126" name="Rounded Rectangle 125">
                  <a:extLst>
                    <a:ext uri="{FF2B5EF4-FFF2-40B4-BE49-F238E27FC236}">
                      <a16:creationId xmlns:a16="http://schemas.microsoft.com/office/drawing/2014/main" id="{CEEA9F2C-36AD-AB01-B60D-6ECB398AB181}"/>
                    </a:ext>
                  </a:extLst>
                </p:cNvPr>
                <p:cNvSpPr/>
                <p:nvPr/>
              </p:nvSpPr>
              <p:spPr>
                <a:xfrm>
                  <a:off x="5483913" y="3083676"/>
                  <a:ext cx="1456998" cy="373497"/>
                </a:xfrm>
                <a:prstGeom prst="roundRect">
                  <a:avLst/>
                </a:prstGeom>
                <a:solidFill>
                  <a:srgbClr val="7030A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TF_VAR</a:t>
                  </a:r>
                </a:p>
              </p:txBody>
            </p:sp>
          </p:grpSp>
          <p:cxnSp>
            <p:nvCxnSpPr>
              <p:cNvPr id="127" name="Elbow Connector 126">
                <a:extLst>
                  <a:ext uri="{FF2B5EF4-FFF2-40B4-BE49-F238E27FC236}">
                    <a16:creationId xmlns:a16="http://schemas.microsoft.com/office/drawing/2014/main" id="{7C700C71-D033-1B89-DE70-20BE7921C7B4}"/>
                  </a:ext>
                </a:extLst>
              </p:cNvPr>
              <p:cNvCxnSpPr>
                <a:cxnSpLocks/>
                <a:endCxn id="93" idx="0"/>
              </p:cNvCxnSpPr>
              <p:nvPr/>
            </p:nvCxnSpPr>
            <p:spPr>
              <a:xfrm rot="16200000" flipV="1">
                <a:off x="9839557" y="651668"/>
                <a:ext cx="199861" cy="69572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Elbow Connector 127">
                <a:extLst>
                  <a:ext uri="{FF2B5EF4-FFF2-40B4-BE49-F238E27FC236}">
                    <a16:creationId xmlns:a16="http://schemas.microsoft.com/office/drawing/2014/main" id="{57FA6867-8475-8142-DDC6-84D31C9A2337}"/>
                  </a:ext>
                </a:extLst>
              </p:cNvPr>
              <p:cNvCxnSpPr>
                <a:cxnSpLocks/>
                <a:endCxn id="114" idx="0"/>
              </p:cNvCxnSpPr>
              <p:nvPr/>
            </p:nvCxnSpPr>
            <p:spPr>
              <a:xfrm rot="5400000">
                <a:off x="9852241" y="1143410"/>
                <a:ext cx="174713" cy="69550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49F17D2D-2A31-7429-D9EC-F6AFD5766D36}"/>
                  </a:ext>
                </a:extLst>
              </p:cNvPr>
              <p:cNvSpPr txBox="1"/>
              <p:nvPr/>
            </p:nvSpPr>
            <p:spPr>
              <a:xfrm rot="16200000">
                <a:off x="8256330" y="1449775"/>
                <a:ext cx="924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1A1F20"/>
                    </a:solidFill>
                    <a:latin typeface="Montserrat"/>
                  </a:rPr>
                  <a:t>eastus2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485A6629-686F-5491-5417-D817862524B9}"/>
                  </a:ext>
                </a:extLst>
              </p:cNvPr>
              <p:cNvSpPr txBox="1"/>
              <p:nvPr/>
            </p:nvSpPr>
            <p:spPr>
              <a:xfrm rot="16200000">
                <a:off x="8256329" y="819633"/>
                <a:ext cx="924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1A1F20"/>
                    </a:solidFill>
                    <a:latin typeface="Montserrat"/>
                  </a:rPr>
                  <a:t>centralus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9382E9DD-49FF-6B89-BC1E-F5C0C40324BA}"/>
                </a:ext>
              </a:extLst>
            </p:cNvPr>
            <p:cNvGrpSpPr/>
            <p:nvPr/>
          </p:nvGrpSpPr>
          <p:grpSpPr>
            <a:xfrm>
              <a:off x="10912348" y="1098140"/>
              <a:ext cx="1141815" cy="352525"/>
              <a:chOff x="2125550" y="4419175"/>
              <a:chExt cx="1141815" cy="352525"/>
            </a:xfrm>
          </p:grpSpPr>
          <p:sp>
            <p:nvSpPr>
              <p:cNvPr id="258" name="Content Placeholder 5">
                <a:extLst>
                  <a:ext uri="{FF2B5EF4-FFF2-40B4-BE49-F238E27FC236}">
                    <a16:creationId xmlns:a16="http://schemas.microsoft.com/office/drawing/2014/main" id="{85EB7EDB-BF7D-E231-6BE7-92DCD28C60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749" y="4419175"/>
                <a:ext cx="896616" cy="352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/iac-net</a:t>
                </a:r>
              </a:p>
            </p:txBody>
          </p:sp>
          <p:pic>
            <p:nvPicPr>
              <p:cNvPr id="259" name="Picture 258">
                <a:extLst>
                  <a:ext uri="{FF2B5EF4-FFF2-40B4-BE49-F238E27FC236}">
                    <a16:creationId xmlns:a16="http://schemas.microsoft.com/office/drawing/2014/main" id="{873AB341-083B-03F8-ACF5-3E3A306C1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5550" y="4455662"/>
                <a:ext cx="263810" cy="263810"/>
              </a:xfrm>
              <a:prstGeom prst="rect">
                <a:avLst/>
              </a:prstGeom>
            </p:spPr>
          </p:pic>
        </p:grpSp>
        <p:cxnSp>
          <p:nvCxnSpPr>
            <p:cNvPr id="297" name="Elbow Connector 296">
              <a:extLst>
                <a:ext uri="{FF2B5EF4-FFF2-40B4-BE49-F238E27FC236}">
                  <a16:creationId xmlns:a16="http://schemas.microsoft.com/office/drawing/2014/main" id="{82775940-EE2D-57BF-5BDD-A5E35F14BAD3}"/>
                </a:ext>
              </a:extLst>
            </p:cNvPr>
            <p:cNvCxnSpPr>
              <a:cxnSpLocks/>
              <a:stCxn id="121" idx="2"/>
            </p:cNvCxnSpPr>
            <p:nvPr/>
          </p:nvCxnSpPr>
          <p:spPr>
            <a:xfrm rot="5400000" flipH="1" flipV="1">
              <a:off x="4237584" y="-273139"/>
              <a:ext cx="3317678" cy="5749386"/>
            </a:xfrm>
            <a:prstGeom prst="bentConnector4">
              <a:avLst>
                <a:gd name="adj1" fmla="val 23598"/>
                <a:gd name="adj2" fmla="val 92758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Elbow Connector 309">
              <a:extLst>
                <a:ext uri="{FF2B5EF4-FFF2-40B4-BE49-F238E27FC236}">
                  <a16:creationId xmlns:a16="http://schemas.microsoft.com/office/drawing/2014/main" id="{B0BD326C-FD64-5BA7-F070-B58659584DE0}"/>
                </a:ext>
              </a:extLst>
            </p:cNvPr>
            <p:cNvCxnSpPr>
              <a:cxnSpLocks/>
              <a:stCxn id="120" idx="2"/>
              <a:endCxn id="234" idx="0"/>
            </p:cNvCxnSpPr>
            <p:nvPr/>
          </p:nvCxnSpPr>
          <p:spPr>
            <a:xfrm rot="5400000" flipH="1" flipV="1">
              <a:off x="5163072" y="-577195"/>
              <a:ext cx="1458535" cy="5725713"/>
            </a:xfrm>
            <a:prstGeom prst="bentConnector4">
              <a:avLst>
                <a:gd name="adj1" fmla="val -15673"/>
                <a:gd name="adj2" fmla="val 9563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F68FE61-9CB5-CC42-CB26-D962D16F66A4}"/>
              </a:ext>
            </a:extLst>
          </p:cNvPr>
          <p:cNvGrpSpPr/>
          <p:nvPr/>
        </p:nvGrpSpPr>
        <p:grpSpPr>
          <a:xfrm>
            <a:off x="7192902" y="1286090"/>
            <a:ext cx="4889598" cy="2816702"/>
            <a:chOff x="7192902" y="1286090"/>
            <a:chExt cx="4889598" cy="2816702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09347A-7ACB-D7BC-92E8-05053105BC00}"/>
                </a:ext>
              </a:extLst>
            </p:cNvPr>
            <p:cNvGrpSpPr/>
            <p:nvPr/>
          </p:nvGrpSpPr>
          <p:grpSpPr>
            <a:xfrm>
              <a:off x="8802304" y="1996410"/>
              <a:ext cx="2088402" cy="1554573"/>
              <a:chOff x="8657911" y="1997513"/>
              <a:chExt cx="2088402" cy="1554573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35280285-94DE-FAD1-727E-ABB25702F08D}"/>
                  </a:ext>
                </a:extLst>
              </p:cNvPr>
              <p:cNvGrpSpPr/>
              <p:nvPr/>
            </p:nvGrpSpPr>
            <p:grpSpPr>
              <a:xfrm>
                <a:off x="8905932" y="2068899"/>
                <a:ext cx="723777" cy="618382"/>
                <a:chOff x="5335038" y="1990596"/>
                <a:chExt cx="1698567" cy="1514604"/>
              </a:xfrm>
            </p:grpSpPr>
            <p:sp>
              <p:nvSpPr>
                <p:cNvPr id="151" name="Snip Same Side Corner Rectangle 150">
                  <a:extLst>
                    <a:ext uri="{FF2B5EF4-FFF2-40B4-BE49-F238E27FC236}">
                      <a16:creationId xmlns:a16="http://schemas.microsoft.com/office/drawing/2014/main" id="{7209CCA8-6873-5E6E-666E-723EC19F1554}"/>
                    </a:ext>
                  </a:extLst>
                </p:cNvPr>
                <p:cNvSpPr/>
                <p:nvPr/>
              </p:nvSpPr>
              <p:spPr>
                <a:xfrm>
                  <a:off x="5335038" y="1990596"/>
                  <a:ext cx="1698567" cy="1514604"/>
                </a:xfrm>
                <a:prstGeom prst="snip2Same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Rounded Rectangle 151">
                  <a:extLst>
                    <a:ext uri="{FF2B5EF4-FFF2-40B4-BE49-F238E27FC236}">
                      <a16:creationId xmlns:a16="http://schemas.microsoft.com/office/drawing/2014/main" id="{B014D3DC-E73A-70FD-382F-88E06D8BAC6B}"/>
                    </a:ext>
                  </a:extLst>
                </p:cNvPr>
                <p:cNvSpPr/>
                <p:nvPr/>
              </p:nvSpPr>
              <p:spPr>
                <a:xfrm>
                  <a:off x="5466420" y="2311945"/>
                  <a:ext cx="1456998" cy="31778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Global</a:t>
                  </a:r>
                </a:p>
              </p:txBody>
            </p:sp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D6FE178E-9CE1-6E9D-D657-03DDD8597EFC}"/>
                    </a:ext>
                  </a:extLst>
                </p:cNvPr>
                <p:cNvSpPr/>
                <p:nvPr/>
              </p:nvSpPr>
              <p:spPr>
                <a:xfrm>
                  <a:off x="5474633" y="2661995"/>
                  <a:ext cx="1456998" cy="373579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SUB</a:t>
                  </a: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8437CC12-2744-63A1-2373-D4DD40D808FB}"/>
                    </a:ext>
                  </a:extLst>
                </p:cNvPr>
                <p:cNvSpPr/>
                <p:nvPr/>
              </p:nvSpPr>
              <p:spPr>
                <a:xfrm>
                  <a:off x="5483913" y="3083676"/>
                  <a:ext cx="1456998" cy="373497"/>
                </a:xfrm>
                <a:prstGeom prst="roundRect">
                  <a:avLst/>
                </a:prstGeom>
                <a:solidFill>
                  <a:srgbClr val="7030A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TF_VAR</a:t>
                  </a: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A1A87FD3-879F-FBFD-5C3B-A90F724BD8A8}"/>
                  </a:ext>
                </a:extLst>
              </p:cNvPr>
              <p:cNvGrpSpPr/>
              <p:nvPr/>
            </p:nvGrpSpPr>
            <p:grpSpPr>
              <a:xfrm>
                <a:off x="8906152" y="2747819"/>
                <a:ext cx="723777" cy="618382"/>
                <a:chOff x="5335038" y="1990596"/>
                <a:chExt cx="1698567" cy="1514604"/>
              </a:xfrm>
            </p:grpSpPr>
            <p:sp>
              <p:nvSpPr>
                <p:cNvPr id="156" name="Snip Same Side Corner Rectangle 155">
                  <a:extLst>
                    <a:ext uri="{FF2B5EF4-FFF2-40B4-BE49-F238E27FC236}">
                      <a16:creationId xmlns:a16="http://schemas.microsoft.com/office/drawing/2014/main" id="{F8EAFED1-C384-E587-140F-67ABD733346E}"/>
                    </a:ext>
                  </a:extLst>
                </p:cNvPr>
                <p:cNvSpPr/>
                <p:nvPr/>
              </p:nvSpPr>
              <p:spPr>
                <a:xfrm>
                  <a:off x="5335038" y="1990596"/>
                  <a:ext cx="1698567" cy="1514604"/>
                </a:xfrm>
                <a:prstGeom prst="snip2Same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Rounded Rectangle 156">
                  <a:extLst>
                    <a:ext uri="{FF2B5EF4-FFF2-40B4-BE49-F238E27FC236}">
                      <a16:creationId xmlns:a16="http://schemas.microsoft.com/office/drawing/2014/main" id="{2C95C74A-9E07-C2B1-5D62-04D9DD054E9F}"/>
                    </a:ext>
                  </a:extLst>
                </p:cNvPr>
                <p:cNvSpPr/>
                <p:nvPr/>
              </p:nvSpPr>
              <p:spPr>
                <a:xfrm>
                  <a:off x="5466420" y="2311945"/>
                  <a:ext cx="1456998" cy="31778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Global</a:t>
                  </a:r>
                </a:p>
              </p:txBody>
            </p:sp>
            <p:sp>
              <p:nvSpPr>
                <p:cNvPr id="158" name="Rounded Rectangle 157">
                  <a:extLst>
                    <a:ext uri="{FF2B5EF4-FFF2-40B4-BE49-F238E27FC236}">
                      <a16:creationId xmlns:a16="http://schemas.microsoft.com/office/drawing/2014/main" id="{A5E928D3-6E05-6369-3A18-3A66BA272196}"/>
                    </a:ext>
                  </a:extLst>
                </p:cNvPr>
                <p:cNvSpPr/>
                <p:nvPr/>
              </p:nvSpPr>
              <p:spPr>
                <a:xfrm>
                  <a:off x="5474633" y="2661995"/>
                  <a:ext cx="1456998" cy="373579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SUB</a:t>
                  </a:r>
                </a:p>
              </p:txBody>
            </p:sp>
            <p:sp>
              <p:nvSpPr>
                <p:cNvPr id="159" name="Rounded Rectangle 158">
                  <a:extLst>
                    <a:ext uri="{FF2B5EF4-FFF2-40B4-BE49-F238E27FC236}">
                      <a16:creationId xmlns:a16="http://schemas.microsoft.com/office/drawing/2014/main" id="{962D6ED6-19C1-94B5-A034-DC78B442BE95}"/>
                    </a:ext>
                  </a:extLst>
                </p:cNvPr>
                <p:cNvSpPr/>
                <p:nvPr/>
              </p:nvSpPr>
              <p:spPr>
                <a:xfrm>
                  <a:off x="5483913" y="3083676"/>
                  <a:ext cx="1456998" cy="373497"/>
                </a:xfrm>
                <a:prstGeom prst="roundRect">
                  <a:avLst/>
                </a:prstGeom>
                <a:solidFill>
                  <a:srgbClr val="7030A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/>
                    <a:t>TF_VAR</a:t>
                  </a:r>
                </a:p>
              </p:txBody>
            </p:sp>
          </p:grpSp>
          <p:cxnSp>
            <p:nvCxnSpPr>
              <p:cNvPr id="160" name="Elbow Connector 159">
                <a:extLst>
                  <a:ext uri="{FF2B5EF4-FFF2-40B4-BE49-F238E27FC236}">
                    <a16:creationId xmlns:a16="http://schemas.microsoft.com/office/drawing/2014/main" id="{7BAE5767-F125-3B2F-CAE9-DDEED61B081D}"/>
                  </a:ext>
                </a:extLst>
              </p:cNvPr>
              <p:cNvCxnSpPr>
                <a:cxnSpLocks/>
                <a:endCxn id="151" idx="0"/>
              </p:cNvCxnSpPr>
              <p:nvPr/>
            </p:nvCxnSpPr>
            <p:spPr>
              <a:xfrm rot="16200000" flipV="1">
                <a:off x="9877640" y="2130160"/>
                <a:ext cx="199861" cy="69572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Elbow Connector 160">
                <a:extLst>
                  <a:ext uri="{FF2B5EF4-FFF2-40B4-BE49-F238E27FC236}">
                    <a16:creationId xmlns:a16="http://schemas.microsoft.com/office/drawing/2014/main" id="{C813DC3F-EEA5-2AB4-1783-9D3FA15BC834}"/>
                  </a:ext>
                </a:extLst>
              </p:cNvPr>
              <p:cNvCxnSpPr>
                <a:cxnSpLocks/>
                <a:endCxn id="156" idx="0"/>
              </p:cNvCxnSpPr>
              <p:nvPr/>
            </p:nvCxnSpPr>
            <p:spPr>
              <a:xfrm rot="5400000">
                <a:off x="9890324" y="2621902"/>
                <a:ext cx="174713" cy="69550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286E8030-A4B4-6CBA-BB5A-F11CB41DEBCA}"/>
                  </a:ext>
                </a:extLst>
              </p:cNvPr>
              <p:cNvGrpSpPr/>
              <p:nvPr/>
            </p:nvGrpSpPr>
            <p:grpSpPr>
              <a:xfrm>
                <a:off x="9940351" y="2584849"/>
                <a:ext cx="805962" cy="304346"/>
                <a:chOff x="143885" y="5787038"/>
                <a:chExt cx="805962" cy="304346"/>
              </a:xfrm>
            </p:grpSpPr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6609094C-82CB-EC38-8FD7-32CB04500F67}"/>
                    </a:ext>
                  </a:extLst>
                </p:cNvPr>
                <p:cNvSpPr/>
                <p:nvPr/>
              </p:nvSpPr>
              <p:spPr>
                <a:xfrm>
                  <a:off x="229615" y="5787038"/>
                  <a:ext cx="634501" cy="304346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5C6947B3-0373-0ECA-39EE-882027B89B55}"/>
                    </a:ext>
                  </a:extLst>
                </p:cNvPr>
                <p:cNvSpPr txBox="1"/>
                <p:nvPr/>
              </p:nvSpPr>
              <p:spPr>
                <a:xfrm>
                  <a:off x="143885" y="5831489"/>
                  <a:ext cx="80596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/>
                    <a:t>DEV</a:t>
                  </a:r>
                </a:p>
              </p:txBody>
            </p:sp>
          </p:grp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61EEE479-D2F4-531C-EFCB-C3B9B5442262}"/>
                  </a:ext>
                </a:extLst>
              </p:cNvPr>
              <p:cNvSpPr txBox="1"/>
              <p:nvPr/>
            </p:nvSpPr>
            <p:spPr>
              <a:xfrm rot="16200000">
                <a:off x="8328665" y="2982169"/>
                <a:ext cx="924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1A1F20"/>
                    </a:solidFill>
                    <a:latin typeface="Montserrat"/>
                  </a:rPr>
                  <a:t>eastus2</a:t>
                </a: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2065FC91-AE28-9072-22A0-9BD3E0C8252E}"/>
                  </a:ext>
                </a:extLst>
              </p:cNvPr>
              <p:cNvSpPr txBox="1"/>
              <p:nvPr/>
            </p:nvSpPr>
            <p:spPr>
              <a:xfrm rot="16200000">
                <a:off x="8303437" y="2351987"/>
                <a:ext cx="924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1A1F20"/>
                    </a:solidFill>
                    <a:latin typeface="Montserrat"/>
                  </a:rPr>
                  <a:t>centralus</a:t>
                </a:r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D9432EC0-78AB-BBF8-0EA5-002E1CF26726}"/>
                </a:ext>
              </a:extLst>
            </p:cNvPr>
            <p:cNvGrpSpPr/>
            <p:nvPr/>
          </p:nvGrpSpPr>
          <p:grpSpPr>
            <a:xfrm>
              <a:off x="10940685" y="2569952"/>
              <a:ext cx="1141815" cy="352525"/>
              <a:chOff x="2125550" y="4419175"/>
              <a:chExt cx="1141815" cy="352525"/>
            </a:xfrm>
          </p:grpSpPr>
          <p:sp>
            <p:nvSpPr>
              <p:cNvPr id="269" name="Content Placeholder 5">
                <a:extLst>
                  <a:ext uri="{FF2B5EF4-FFF2-40B4-BE49-F238E27FC236}">
                    <a16:creationId xmlns:a16="http://schemas.microsoft.com/office/drawing/2014/main" id="{AC8273AF-0182-F1C3-AA41-C28544D354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749" y="4419175"/>
                <a:ext cx="896616" cy="352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/iac-net</a:t>
                </a:r>
              </a:p>
            </p:txBody>
          </p:sp>
          <p:pic>
            <p:nvPicPr>
              <p:cNvPr id="270" name="Picture 269">
                <a:extLst>
                  <a:ext uri="{FF2B5EF4-FFF2-40B4-BE49-F238E27FC236}">
                    <a16:creationId xmlns:a16="http://schemas.microsoft.com/office/drawing/2014/main" id="{932C1685-F87F-186C-0666-76A43DC68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5550" y="4455662"/>
                <a:ext cx="263810" cy="263810"/>
              </a:xfrm>
              <a:prstGeom prst="rect">
                <a:avLst/>
              </a:prstGeom>
            </p:spPr>
          </p:pic>
        </p:grpSp>
        <p:cxnSp>
          <p:nvCxnSpPr>
            <p:cNvPr id="285" name="Elbow Connector 284">
              <a:extLst>
                <a:ext uri="{FF2B5EF4-FFF2-40B4-BE49-F238E27FC236}">
                  <a16:creationId xmlns:a16="http://schemas.microsoft.com/office/drawing/2014/main" id="{4DC269CE-1683-2300-96A5-B140FB0990E4}"/>
                </a:ext>
              </a:extLst>
            </p:cNvPr>
            <p:cNvCxnSpPr>
              <a:cxnSpLocks/>
              <a:stCxn id="236" idx="0"/>
              <a:endCxn id="91" idx="3"/>
            </p:cNvCxnSpPr>
            <p:nvPr/>
          </p:nvCxnSpPr>
          <p:spPr>
            <a:xfrm rot="10800000">
              <a:off x="7192902" y="1286090"/>
              <a:ext cx="1634630" cy="1802698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Elbow Connector 320">
              <a:extLst>
                <a:ext uri="{FF2B5EF4-FFF2-40B4-BE49-F238E27FC236}">
                  <a16:creationId xmlns:a16="http://schemas.microsoft.com/office/drawing/2014/main" id="{CAE94DAD-5D82-422C-D6E3-1901A967355D}"/>
                </a:ext>
              </a:extLst>
            </p:cNvPr>
            <p:cNvCxnSpPr>
              <a:cxnSpLocks/>
              <a:stCxn id="237" idx="0"/>
              <a:endCxn id="112" idx="3"/>
            </p:cNvCxnSpPr>
            <p:nvPr/>
          </p:nvCxnSpPr>
          <p:spPr>
            <a:xfrm rot="10800000" flipV="1">
              <a:off x="7220580" y="2458606"/>
              <a:ext cx="1581725" cy="1644186"/>
            </a:xfrm>
            <a:prstGeom prst="bentConnector3">
              <a:avLst>
                <a:gd name="adj1" fmla="val 4386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7AE8F32-88E8-AEF3-C8B3-5C45F57DCB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b="12146"/>
          <a:stretch/>
        </p:blipFill>
        <p:spPr>
          <a:xfrm>
            <a:off x="0" y="-791713"/>
            <a:ext cx="12192000" cy="72580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5B7E80-9C38-B339-8877-A7850B5B0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D4DCA-E5EA-9B1D-2602-23A17A6BB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F9DAA1-1DF7-43E0-8E29-0CE1148553C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DBA5F90-F55F-1A68-BA3F-983A299889D5}"/>
              </a:ext>
            </a:extLst>
          </p:cNvPr>
          <p:cNvSpPr txBox="1">
            <a:spLocks/>
          </p:cNvSpPr>
          <p:nvPr/>
        </p:nvSpPr>
        <p:spPr>
          <a:xfrm>
            <a:off x="2614122" y="2078726"/>
            <a:ext cx="6963755" cy="985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58443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6299D5-44EB-4ED0-BC0C-CB67BF05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463" y="888454"/>
            <a:ext cx="2371073" cy="549275"/>
          </a:xfrm>
        </p:spPr>
        <p:txBody>
          <a:bodyPr/>
          <a:lstStyle/>
          <a:p>
            <a:r>
              <a:rPr lang="es-419" dirty="0"/>
              <a:t>Dan Patrick</a:t>
            </a:r>
            <a:endParaRPr lang="en-US" dirty="0"/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2575A194-1969-4B50-8746-328860B6B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</p:spPr>
        <p:txBody>
          <a:bodyPr/>
          <a:lstStyle/>
          <a:p>
            <a:r>
              <a:rPr lang="en-US"/>
              <a:t>WWW.SOLLIANCE.NET</a:t>
            </a:r>
            <a:endParaRPr lang="en-US" dirty="0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6B6466E6-706D-4EAC-964A-2F667BCE7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</p:spPr>
        <p:txBody>
          <a:bodyPr/>
          <a:lstStyle/>
          <a:p>
            <a:fld id="{00F9DAA1-1DF7-43E0-8E29-0CE1148553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A39595-2086-4DC7-BC6F-37C0164DA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0463" y="1428519"/>
            <a:ext cx="5671936" cy="2349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General Manager Infrastructure &amp; DevOps, </a:t>
            </a:r>
            <a:r>
              <a:rPr lang="en-US" b="1" dirty="0" err="1"/>
              <a:t>Solliance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Azure MVP</a:t>
            </a:r>
          </a:p>
          <a:p>
            <a:pPr marL="0" indent="0">
              <a:buNone/>
            </a:pPr>
            <a:r>
              <a:rPr lang="en-US" b="1" dirty="0"/>
              <a:t>Author / co-author of several publications and whitepapers </a:t>
            </a:r>
          </a:p>
          <a:p>
            <a:pPr marL="457200" lvl="1" indent="0">
              <a:buNone/>
            </a:pPr>
            <a:r>
              <a:rPr lang="en-US" i="1" dirty="0"/>
              <a:t>Azure Migration Readiness</a:t>
            </a:r>
          </a:p>
          <a:p>
            <a:pPr marL="457200" lvl="1" indent="0">
              <a:buNone/>
            </a:pPr>
            <a:r>
              <a:rPr lang="en-US" i="1" dirty="0"/>
              <a:t>Cloud, Migration &amp; Modernization</a:t>
            </a:r>
          </a:p>
          <a:p>
            <a:pPr marL="457200" lvl="1" indent="0">
              <a:buNone/>
            </a:pPr>
            <a:r>
              <a:rPr lang="en-US" i="1" dirty="0"/>
              <a:t>Implementing Microsoft Azure Infrastructure Solutions </a:t>
            </a:r>
          </a:p>
          <a:p>
            <a:pPr marL="0" indent="0">
              <a:buNone/>
            </a:pPr>
            <a:r>
              <a:rPr lang="en-US" b="1" dirty="0"/>
              <a:t>15 Year Microsoft Veteran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B85B6D6-D9D6-449E-84F5-74E462704552}"/>
              </a:ext>
            </a:extLst>
          </p:cNvPr>
          <p:cNvSpPr txBox="1">
            <a:spLocks/>
          </p:cNvSpPr>
          <p:nvPr/>
        </p:nvSpPr>
        <p:spPr>
          <a:xfrm>
            <a:off x="1049485" y="5607158"/>
            <a:ext cx="2072074" cy="5398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400" dirty="0" err="1">
                <a:solidFill>
                  <a:schemeClr val="tx1"/>
                </a:solidFill>
              </a:rPr>
              <a:t>dan@solliance.net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53ED21-F2D2-415E-9FDA-C95137DD3269}"/>
              </a:ext>
            </a:extLst>
          </p:cNvPr>
          <p:cNvGrpSpPr/>
          <p:nvPr/>
        </p:nvGrpSpPr>
        <p:grpSpPr>
          <a:xfrm>
            <a:off x="612019" y="5701735"/>
            <a:ext cx="347150" cy="214130"/>
            <a:chOff x="4637506" y="5428174"/>
            <a:chExt cx="754494" cy="465389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4FE62E-D73E-4F01-86AF-FE2070333290}"/>
                </a:ext>
              </a:extLst>
            </p:cNvPr>
            <p:cNvSpPr/>
            <p:nvPr/>
          </p:nvSpPr>
          <p:spPr>
            <a:xfrm>
              <a:off x="4637506" y="5428174"/>
              <a:ext cx="754494" cy="465389"/>
            </a:xfrm>
            <a:custGeom>
              <a:avLst/>
              <a:gdLst>
                <a:gd name="connsiteX0" fmla="*/ 707207 w 754493"/>
                <a:gd name="connsiteY0" fmla="*/ 1984 h 465388"/>
                <a:gd name="connsiteX1" fmla="*/ 757117 w 754493"/>
                <a:gd name="connsiteY1" fmla="*/ 52366 h 465388"/>
                <a:gd name="connsiteX2" fmla="*/ 757124 w 754493"/>
                <a:gd name="connsiteY2" fmla="*/ 415510 h 465388"/>
                <a:gd name="connsiteX3" fmla="*/ 707327 w 754493"/>
                <a:gd name="connsiteY3" fmla="*/ 466470 h 465388"/>
                <a:gd name="connsiteX4" fmla="*/ 51630 w 754493"/>
                <a:gd name="connsiteY4" fmla="*/ 466484 h 465388"/>
                <a:gd name="connsiteX5" fmla="*/ 684 w 754493"/>
                <a:gd name="connsiteY5" fmla="*/ 416695 h 465388"/>
                <a:gd name="connsiteX6" fmla="*/ 670 w 754493"/>
                <a:gd name="connsiteY6" fmla="*/ 52937 h 465388"/>
                <a:gd name="connsiteX7" fmla="*/ 50459 w 754493"/>
                <a:gd name="connsiteY7" fmla="*/ 1984 h 465388"/>
                <a:gd name="connsiteX8" fmla="*/ 707207 w 754493"/>
                <a:gd name="connsiteY8" fmla="*/ 1984 h 465388"/>
                <a:gd name="connsiteX9" fmla="*/ 51898 w 754493"/>
                <a:gd name="connsiteY9" fmla="*/ 44278 h 465388"/>
                <a:gd name="connsiteX10" fmla="*/ 42985 w 754493"/>
                <a:gd name="connsiteY10" fmla="*/ 52839 h 465388"/>
                <a:gd name="connsiteX11" fmla="*/ 42992 w 754493"/>
                <a:gd name="connsiteY11" fmla="*/ 415856 h 465388"/>
                <a:gd name="connsiteX12" fmla="*/ 51298 w 754493"/>
                <a:gd name="connsiteY12" fmla="*/ 424162 h 465388"/>
                <a:gd name="connsiteX13" fmla="*/ 706495 w 754493"/>
                <a:gd name="connsiteY13" fmla="*/ 424162 h 465388"/>
                <a:gd name="connsiteX14" fmla="*/ 714801 w 754493"/>
                <a:gd name="connsiteY14" fmla="*/ 415856 h 465388"/>
                <a:gd name="connsiteX15" fmla="*/ 714816 w 754493"/>
                <a:gd name="connsiteY15" fmla="*/ 53142 h 465388"/>
                <a:gd name="connsiteX16" fmla="*/ 706241 w 754493"/>
                <a:gd name="connsiteY16" fmla="*/ 44285 h 465388"/>
                <a:gd name="connsiteX17" fmla="*/ 51898 w 754493"/>
                <a:gd name="connsiteY17" fmla="*/ 44278 h 46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4493" h="465388">
                  <a:moveTo>
                    <a:pt x="707207" y="1984"/>
                  </a:moveTo>
                  <a:cubicBezTo>
                    <a:pt x="733516" y="2887"/>
                    <a:pt x="756581" y="25409"/>
                    <a:pt x="757117" y="52366"/>
                  </a:cubicBezTo>
                  <a:cubicBezTo>
                    <a:pt x="757920" y="173416"/>
                    <a:pt x="757124" y="294467"/>
                    <a:pt x="757124" y="415510"/>
                  </a:cubicBezTo>
                  <a:cubicBezTo>
                    <a:pt x="756799" y="441946"/>
                    <a:pt x="734390" y="465441"/>
                    <a:pt x="707327" y="466470"/>
                  </a:cubicBezTo>
                  <a:cubicBezTo>
                    <a:pt x="488778" y="469234"/>
                    <a:pt x="270200" y="466484"/>
                    <a:pt x="51630" y="466484"/>
                  </a:cubicBezTo>
                  <a:cubicBezTo>
                    <a:pt x="25244" y="466153"/>
                    <a:pt x="1713" y="443751"/>
                    <a:pt x="684" y="416695"/>
                  </a:cubicBezTo>
                  <a:cubicBezTo>
                    <a:pt x="-846" y="295454"/>
                    <a:pt x="670" y="174192"/>
                    <a:pt x="670" y="52937"/>
                  </a:cubicBezTo>
                  <a:cubicBezTo>
                    <a:pt x="1001" y="26530"/>
                    <a:pt x="23389" y="3007"/>
                    <a:pt x="50459" y="1984"/>
                  </a:cubicBezTo>
                  <a:cubicBezTo>
                    <a:pt x="269361" y="-780"/>
                    <a:pt x="488305" y="-540"/>
                    <a:pt x="707207" y="1984"/>
                  </a:cubicBezTo>
                  <a:close/>
                  <a:moveTo>
                    <a:pt x="51898" y="44278"/>
                  </a:moveTo>
                  <a:cubicBezTo>
                    <a:pt x="47173" y="44335"/>
                    <a:pt x="43161" y="48213"/>
                    <a:pt x="42985" y="52839"/>
                  </a:cubicBezTo>
                  <a:cubicBezTo>
                    <a:pt x="41455" y="173833"/>
                    <a:pt x="38380" y="294932"/>
                    <a:pt x="42992" y="415856"/>
                  </a:cubicBezTo>
                  <a:cubicBezTo>
                    <a:pt x="43267" y="420192"/>
                    <a:pt x="46926" y="423887"/>
                    <a:pt x="51298" y="424162"/>
                  </a:cubicBezTo>
                  <a:cubicBezTo>
                    <a:pt x="269537" y="432448"/>
                    <a:pt x="488249" y="432441"/>
                    <a:pt x="706495" y="424162"/>
                  </a:cubicBezTo>
                  <a:cubicBezTo>
                    <a:pt x="710832" y="423887"/>
                    <a:pt x="714526" y="420206"/>
                    <a:pt x="714801" y="415856"/>
                  </a:cubicBezTo>
                  <a:cubicBezTo>
                    <a:pt x="719364" y="295038"/>
                    <a:pt x="714816" y="174044"/>
                    <a:pt x="714816" y="53142"/>
                  </a:cubicBezTo>
                  <a:cubicBezTo>
                    <a:pt x="714816" y="48340"/>
                    <a:pt x="710832" y="44440"/>
                    <a:pt x="706241" y="44285"/>
                  </a:cubicBezTo>
                  <a:cubicBezTo>
                    <a:pt x="488143" y="41768"/>
                    <a:pt x="270010" y="44278"/>
                    <a:pt x="51898" y="44278"/>
                  </a:cubicBezTo>
                  <a:close/>
                </a:path>
              </a:pathLst>
            </a:custGeom>
            <a:grpFill/>
            <a:ln w="7048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84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4044EB-0932-4A49-870B-1AEE8FFE8A77}"/>
                </a:ext>
              </a:extLst>
            </p:cNvPr>
            <p:cNvSpPr/>
            <p:nvPr/>
          </p:nvSpPr>
          <p:spPr>
            <a:xfrm>
              <a:off x="4659124" y="5451138"/>
              <a:ext cx="712186" cy="260900"/>
            </a:xfrm>
            <a:custGeom>
              <a:avLst/>
              <a:gdLst>
                <a:gd name="connsiteX0" fmla="*/ 705847 w 712185"/>
                <a:gd name="connsiteY0" fmla="*/ 69 h 260899"/>
                <a:gd name="connsiteX1" fmla="*/ 710113 w 712185"/>
                <a:gd name="connsiteY1" fmla="*/ 19143 h 260899"/>
                <a:gd name="connsiteX2" fmla="*/ 363357 w 712185"/>
                <a:gd name="connsiteY2" fmla="*/ 262978 h 260899"/>
                <a:gd name="connsiteX3" fmla="*/ 351214 w 712185"/>
                <a:gd name="connsiteY3" fmla="*/ 262999 h 260899"/>
                <a:gd name="connsiteX4" fmla="*/ 3428 w 712185"/>
                <a:gd name="connsiteY4" fmla="*/ 20144 h 260899"/>
                <a:gd name="connsiteX5" fmla="*/ 15542 w 712185"/>
                <a:gd name="connsiteY5" fmla="*/ 2798 h 260899"/>
                <a:gd name="connsiteX6" fmla="*/ 357250 w 712185"/>
                <a:gd name="connsiteY6" fmla="*/ 241408 h 260899"/>
                <a:gd name="connsiteX7" fmla="*/ 697943 w 712185"/>
                <a:gd name="connsiteY7" fmla="*/ 1839 h 260899"/>
                <a:gd name="connsiteX8" fmla="*/ 705847 w 712185"/>
                <a:gd name="connsiteY8" fmla="*/ 69 h 26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185" h="260899">
                  <a:moveTo>
                    <a:pt x="705847" y="69"/>
                  </a:moveTo>
                  <a:cubicBezTo>
                    <a:pt x="714154" y="2205"/>
                    <a:pt x="717588" y="12952"/>
                    <a:pt x="710113" y="19143"/>
                  </a:cubicBezTo>
                  <a:lnTo>
                    <a:pt x="363357" y="262978"/>
                  </a:lnTo>
                  <a:cubicBezTo>
                    <a:pt x="357440" y="266497"/>
                    <a:pt x="356545" y="266144"/>
                    <a:pt x="351214" y="262999"/>
                  </a:cubicBezTo>
                  <a:lnTo>
                    <a:pt x="3428" y="20144"/>
                  </a:lnTo>
                  <a:cubicBezTo>
                    <a:pt x="-4879" y="13311"/>
                    <a:pt x="2984" y="-4571"/>
                    <a:pt x="15542" y="2798"/>
                  </a:cubicBezTo>
                  <a:lnTo>
                    <a:pt x="357250" y="241408"/>
                  </a:lnTo>
                  <a:lnTo>
                    <a:pt x="697943" y="1839"/>
                  </a:lnTo>
                  <a:cubicBezTo>
                    <a:pt x="697943" y="1839"/>
                    <a:pt x="700700" y="-418"/>
                    <a:pt x="705847" y="69"/>
                  </a:cubicBezTo>
                  <a:close/>
                </a:path>
              </a:pathLst>
            </a:custGeom>
            <a:grpFill/>
            <a:ln w="7048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84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5CA6CA4-387F-47D9-A939-EC1B0F28DD0A}"/>
              </a:ext>
            </a:extLst>
          </p:cNvPr>
          <p:cNvSpPr txBox="1">
            <a:spLocks/>
          </p:cNvSpPr>
          <p:nvPr/>
        </p:nvSpPr>
        <p:spPr>
          <a:xfrm>
            <a:off x="3131349" y="5607158"/>
            <a:ext cx="1411669" cy="5398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@</a:t>
            </a:r>
            <a:r>
              <a:rPr lang="en-US" sz="1400" dirty="0" err="1">
                <a:solidFill>
                  <a:schemeClr val="tx1"/>
                </a:solidFill>
              </a:rPr>
              <a:t>deltadan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Google Shape;2292;p365">
            <a:extLst>
              <a:ext uri="{FF2B5EF4-FFF2-40B4-BE49-F238E27FC236}">
                <a16:creationId xmlns:a16="http://schemas.microsoft.com/office/drawing/2014/main" id="{8505E945-D8FE-362A-946B-1A5D9DC1DB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4764" y="4123553"/>
            <a:ext cx="1442419" cy="179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5;p365">
            <a:extLst>
              <a:ext uri="{FF2B5EF4-FFF2-40B4-BE49-F238E27FC236}">
                <a16:creationId xmlns:a16="http://schemas.microsoft.com/office/drawing/2014/main" id="{EC57D9B2-7F03-74B6-DB52-5DFF59A140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2970" y="4123553"/>
            <a:ext cx="1480858" cy="180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FD1E864-95FA-6366-0B14-0B5978830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t="3714" r="-322" b="12306"/>
          <a:stretch/>
        </p:blipFill>
        <p:spPr>
          <a:xfrm>
            <a:off x="565757" y="469018"/>
            <a:ext cx="3889363" cy="4896965"/>
          </a:xfrm>
          <a:prstGeom prst="rect">
            <a:avLst/>
          </a:prstGeom>
        </p:spPr>
      </p:pic>
      <p:pic>
        <p:nvPicPr>
          <p:cNvPr id="4" name="Google Shape;2293;p365">
            <a:extLst>
              <a:ext uri="{FF2B5EF4-FFF2-40B4-BE49-F238E27FC236}">
                <a16:creationId xmlns:a16="http://schemas.microsoft.com/office/drawing/2014/main" id="{9A70F942-4182-A9D3-7E6B-C6C07219111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615" y="4102382"/>
            <a:ext cx="1442418" cy="182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350C534-FCDD-DEE6-209D-FADAFE0BC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63" y="592224"/>
            <a:ext cx="1364049" cy="227342"/>
          </a:xfrm>
          <a:prstGeom prst="rect">
            <a:avLst/>
          </a:prstGeom>
        </p:spPr>
      </p:pic>
      <p:pic>
        <p:nvPicPr>
          <p:cNvPr id="5" name="Google Shape;2294;p365" descr="Image result for mvp vertical logo">
            <a:extLst>
              <a:ext uri="{FF2B5EF4-FFF2-40B4-BE49-F238E27FC236}">
                <a16:creationId xmlns:a16="http://schemas.microsoft.com/office/drawing/2014/main" id="{F15A9B9B-D855-6F52-EDFA-CF3F87035F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41210" y="4123553"/>
            <a:ext cx="1109580" cy="1849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02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9087-F939-4EAF-AD38-211701C7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812" y="1476188"/>
            <a:ext cx="3921249" cy="3439389"/>
          </a:xfrm>
        </p:spPr>
        <p:txBody>
          <a:bodyPr/>
          <a:lstStyle/>
          <a:p>
            <a:r>
              <a:rPr lang="en-US" dirty="0"/>
              <a:t>Toolchain to Build Azure</a:t>
            </a:r>
          </a:p>
        </p:txBody>
      </p:sp>
      <p:pic>
        <p:nvPicPr>
          <p:cNvPr id="3" name="Google Shape;2349;p368">
            <a:extLst>
              <a:ext uri="{FF2B5EF4-FFF2-40B4-BE49-F238E27FC236}">
                <a16:creationId xmlns:a16="http://schemas.microsoft.com/office/drawing/2014/main" id="{754B454F-1087-FC8E-5E4C-ED738C144E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6502" y="973706"/>
            <a:ext cx="4329060" cy="287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99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52705C4-08AC-59D7-6436-0507F363943C}"/>
              </a:ext>
            </a:extLst>
          </p:cNvPr>
          <p:cNvSpPr/>
          <p:nvPr/>
        </p:nvSpPr>
        <p:spPr>
          <a:xfrm>
            <a:off x="4573553" y="914400"/>
            <a:ext cx="2825496" cy="2464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62B0C5-51C9-A734-685C-B15CA2A3C060}"/>
              </a:ext>
            </a:extLst>
          </p:cNvPr>
          <p:cNvSpPr/>
          <p:nvPr/>
        </p:nvSpPr>
        <p:spPr>
          <a:xfrm>
            <a:off x="8425897" y="914400"/>
            <a:ext cx="2825496" cy="2464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DF6C7-C580-3F93-1598-8C2374125788}"/>
              </a:ext>
            </a:extLst>
          </p:cNvPr>
          <p:cNvSpPr/>
          <p:nvPr/>
        </p:nvSpPr>
        <p:spPr>
          <a:xfrm>
            <a:off x="757686" y="914400"/>
            <a:ext cx="2825496" cy="2464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A712A40-325E-4D37-9A92-921BD05BF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4764" y="6466371"/>
            <a:ext cx="4114800" cy="331932"/>
          </a:xfrm>
        </p:spPr>
        <p:txBody>
          <a:bodyPr/>
          <a:lstStyle/>
          <a:p>
            <a:r>
              <a:rPr lang="en-US" dirty="0"/>
              <a:t>WWW.SOLLIANCE.NET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3D9F9D2-2203-4E3C-A021-F26D0D9AB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830" y="6466371"/>
            <a:ext cx="436355" cy="331932"/>
          </a:xfrm>
        </p:spPr>
        <p:txBody>
          <a:bodyPr/>
          <a:lstStyle/>
          <a:p>
            <a:fld id="{00F9DAA1-1DF7-43E0-8E29-0CE1148553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82996-F328-4ABC-A205-3C7049F27B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85408" y="3946649"/>
            <a:ext cx="3401786" cy="247757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Provision and manage all the infrastructures used for the solution </a:t>
            </a:r>
          </a:p>
          <a:p>
            <a:pPr algn="l"/>
            <a:r>
              <a:rPr lang="en-US" b="1" dirty="0"/>
              <a:t>Variable Sets </a:t>
            </a:r>
            <a:r>
              <a:rPr lang="en-US" dirty="0"/>
              <a:t>to manage variables (environment &amp; terraform)</a:t>
            </a:r>
          </a:p>
          <a:p>
            <a:pPr algn="l"/>
            <a:r>
              <a:rPr lang="en-US" b="1" dirty="0"/>
              <a:t>Workspaces</a:t>
            </a:r>
            <a:r>
              <a:rPr lang="en-US" dirty="0"/>
              <a:t> manage deployments of our “Azure Cake” layers</a:t>
            </a:r>
          </a:p>
          <a:p>
            <a:pPr algn="l"/>
            <a:r>
              <a:rPr lang="en-US" b="1" dirty="0"/>
              <a:t>Terraform Registry </a:t>
            </a:r>
            <a:r>
              <a:rPr lang="en-US" dirty="0"/>
              <a:t>module reuse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282C6-A9D7-4639-B7F9-B48162D9CC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85408" y="3490109"/>
            <a:ext cx="3401786" cy="374847"/>
          </a:xfrm>
        </p:spPr>
        <p:txBody>
          <a:bodyPr>
            <a:normAutofit lnSpcReduction="10000"/>
          </a:bodyPr>
          <a:lstStyle/>
          <a:p>
            <a:r>
              <a:rPr lang="es-419" dirty="0"/>
              <a:t>Terraform 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0222-324A-446D-8D64-1910B6CA9C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688" y="3899103"/>
            <a:ext cx="3237492" cy="219365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Create and manage source code </a:t>
            </a:r>
            <a:r>
              <a:rPr lang="en-US" b="1" u="sng" dirty="0"/>
              <a:t>repos</a:t>
            </a:r>
            <a:r>
              <a:rPr lang="en-US" dirty="0"/>
              <a:t> for Terraform Projects</a:t>
            </a:r>
          </a:p>
          <a:p>
            <a:pPr algn="l"/>
            <a:r>
              <a:rPr lang="en-US" dirty="0"/>
              <a:t>Template Repos for Terraform Private Registry</a:t>
            </a:r>
          </a:p>
          <a:p>
            <a:pPr algn="l"/>
            <a:r>
              <a:rPr lang="en-US" dirty="0"/>
              <a:t>GitHub team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D64DE6-164C-4FB7-BF30-AC8BBDEC37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541" y="3468227"/>
            <a:ext cx="3401786" cy="374847"/>
          </a:xfrm>
        </p:spPr>
        <p:txBody>
          <a:bodyPr>
            <a:normAutofit lnSpcReduction="10000"/>
          </a:bodyPr>
          <a:lstStyle/>
          <a:p>
            <a:r>
              <a:rPr lang="es-419" dirty="0"/>
              <a:t>Github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71102-C7BC-46CA-B31A-30315E62C8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6398" y="3936282"/>
            <a:ext cx="3450432" cy="240804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Cloud platform for deployments and identity management</a:t>
            </a:r>
          </a:p>
          <a:p>
            <a:pPr algn="l"/>
            <a:r>
              <a:rPr lang="en-US" b="1" dirty="0"/>
              <a:t>Subscriptions</a:t>
            </a:r>
            <a:r>
              <a:rPr lang="en-US" dirty="0"/>
              <a:t>, </a:t>
            </a:r>
            <a:r>
              <a:rPr lang="en-US" b="1" dirty="0"/>
              <a:t>Regions</a:t>
            </a:r>
            <a:r>
              <a:rPr lang="en-US" dirty="0"/>
              <a:t> and </a:t>
            </a:r>
            <a:r>
              <a:rPr lang="en-US" b="1" dirty="0"/>
              <a:t>Environments</a:t>
            </a:r>
          </a:p>
          <a:p>
            <a:pPr algn="l"/>
            <a:r>
              <a:rPr lang="en-US" dirty="0"/>
              <a:t>Management Needs: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Governance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Application stack deployments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0A3919-BA90-4FA3-B803-D625AA957D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37752" y="3472632"/>
            <a:ext cx="3401786" cy="374847"/>
          </a:xfrm>
        </p:spPr>
        <p:txBody>
          <a:bodyPr>
            <a:normAutofit lnSpcReduction="10000"/>
          </a:bodyPr>
          <a:lstStyle/>
          <a:p>
            <a:r>
              <a:rPr lang="es-419" dirty="0"/>
              <a:t>Azure &amp; Active Directory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837BB-922D-4315-A68F-DCF835BA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346076"/>
            <a:ext cx="10887076" cy="568324"/>
          </a:xfrm>
        </p:spPr>
        <p:txBody>
          <a:bodyPr/>
          <a:lstStyle/>
          <a:p>
            <a:r>
              <a:rPr lang="en-US" dirty="0"/>
              <a:t>Toolchain</a:t>
            </a:r>
          </a:p>
        </p:txBody>
      </p:sp>
      <p:pic>
        <p:nvPicPr>
          <p:cNvPr id="13" name="Picture 6" descr="Continuous Infrastructure Deployment with Terraform Cloud | by Steven  Staley | ITNEXT">
            <a:extLst>
              <a:ext uri="{FF2B5EF4-FFF2-40B4-BE49-F238E27FC236}">
                <a16:creationId xmlns:a16="http://schemas.microsoft.com/office/drawing/2014/main" id="{AF05AA15-7DA5-841A-1CDA-4909579E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11" y="1244124"/>
            <a:ext cx="1924381" cy="192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E6DD9F-211C-7991-99B8-839524287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75" y="1450456"/>
            <a:ext cx="1511718" cy="151171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3A32FF4-D4D1-56EC-9951-F9BF8832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56" y="1568857"/>
            <a:ext cx="2583378" cy="127491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28345A-80A1-4E8E-3E80-7AFCDB6A7D22}"/>
              </a:ext>
            </a:extLst>
          </p:cNvPr>
          <p:cNvCxnSpPr>
            <a:cxnSpLocks/>
          </p:cNvCxnSpPr>
          <p:nvPr/>
        </p:nvCxnSpPr>
        <p:spPr>
          <a:xfrm>
            <a:off x="3718761" y="2162666"/>
            <a:ext cx="713232" cy="0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32E93F-20B9-88C6-C92E-716C2F4C0822}"/>
              </a:ext>
            </a:extLst>
          </p:cNvPr>
          <p:cNvCxnSpPr>
            <a:cxnSpLocks/>
          </p:cNvCxnSpPr>
          <p:nvPr/>
        </p:nvCxnSpPr>
        <p:spPr>
          <a:xfrm>
            <a:off x="7581912" y="2162666"/>
            <a:ext cx="713232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1C5AA9-8A33-ADFC-7A76-B6E486CA4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WWW.SOLLIANCE.NET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F25A7-597B-4C68-A1A8-5402944D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F9DAA1-1DF7-43E0-8E29-0CE1148553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896635D-3F46-92A3-37AA-9356F1FF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 Providers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4C0F74-4AFD-6B93-FA49-8FC1B34C5B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Platform specific tools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756F00-11F8-804B-1DC5-0917641C0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18" y="567388"/>
            <a:ext cx="5941860" cy="2927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4F6C13-15C6-12C6-C4CC-F3475AF8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85" y="1338366"/>
            <a:ext cx="5540032" cy="32874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Google Shape;2376;p370">
            <a:extLst>
              <a:ext uri="{FF2B5EF4-FFF2-40B4-BE49-F238E27FC236}">
                <a16:creationId xmlns:a16="http://schemas.microsoft.com/office/drawing/2014/main" id="{E6967E25-F086-6886-CBB9-A088D4C1F8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408"/>
          <a:stretch/>
        </p:blipFill>
        <p:spPr>
          <a:xfrm>
            <a:off x="6043944" y="1954375"/>
            <a:ext cx="5284601" cy="3410700"/>
          </a:xfrm>
          <a:prstGeom prst="rect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" name="Google Shape;2377;p370">
            <a:extLst>
              <a:ext uri="{FF2B5EF4-FFF2-40B4-BE49-F238E27FC236}">
                <a16:creationId xmlns:a16="http://schemas.microsoft.com/office/drawing/2014/main" id="{BF36D6E4-EBA0-C54F-CB17-7551F975A4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7114"/>
          <a:stretch/>
        </p:blipFill>
        <p:spPr>
          <a:xfrm>
            <a:off x="6578775" y="2725479"/>
            <a:ext cx="5284633" cy="3410699"/>
          </a:xfrm>
          <a:prstGeom prst="rect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5F052E-B7A8-DB5B-A584-AC48BCD7216A}"/>
              </a:ext>
            </a:extLst>
          </p:cNvPr>
          <p:cNvSpPr txBox="1"/>
          <p:nvPr/>
        </p:nvSpPr>
        <p:spPr>
          <a:xfrm>
            <a:off x="652462" y="1576154"/>
            <a:ext cx="3525193" cy="447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-US" dirty="0"/>
              <a:t>Providers, extensible to any cloud or service with an API, enable Terraform to provision diverse services without abstracting functionality.</a:t>
            </a:r>
          </a:p>
          <a:p>
            <a:pPr marL="285750" indent="-285750">
              <a:lnSpc>
                <a:spcPct val="115000"/>
              </a:lnSpc>
              <a:spcBef>
                <a:spcPts val="1067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Deep Integration with   Azure services </a:t>
            </a:r>
          </a:p>
          <a:p>
            <a:pPr marL="285750" indent="-285750">
              <a:lnSpc>
                <a:spcPct val="115000"/>
              </a:lnSpc>
              <a:spcBef>
                <a:spcPts val="1067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Consistent workflow across your existing software and hardware estate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896635D-3F46-92A3-37AA-9356F1FF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 Cloud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F052E-B7A8-DB5B-A584-AC48BCD7216A}"/>
              </a:ext>
            </a:extLst>
          </p:cNvPr>
          <p:cNvSpPr txBox="1"/>
          <p:nvPr/>
        </p:nvSpPr>
        <p:spPr>
          <a:xfrm>
            <a:off x="306678" y="1260476"/>
            <a:ext cx="5713123" cy="494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616" indent="-285750">
              <a:lnSpc>
                <a:spcPct val="130000"/>
              </a:lnSpc>
              <a:spcBef>
                <a:spcPts val="1200"/>
              </a:spcBef>
              <a:buClr>
                <a:srgbClr val="000000"/>
              </a:buClr>
              <a:buSzPct val="61000"/>
              <a:buFont typeface="Arial" panose="020B0604020202020204" pitchFamily="34" charset="0"/>
              <a:buChar char="•"/>
            </a:pPr>
            <a:r>
              <a:rPr lang="en-US" sz="1800" b="1" dirty="0"/>
              <a:t>Fully-managed</a:t>
            </a:r>
            <a:r>
              <a:rPr lang="en-US" sz="1800" dirty="0"/>
              <a:t> Infrastructure as Code cloud service. </a:t>
            </a:r>
            <a:endParaRPr lang="en-US" sz="1800" b="1" dirty="0"/>
          </a:p>
          <a:p>
            <a:pPr marL="319616" indent="-285750">
              <a:lnSpc>
                <a:spcPct val="130000"/>
              </a:lnSpc>
              <a:spcBef>
                <a:spcPts val="1200"/>
              </a:spcBef>
              <a:buClr>
                <a:srgbClr val="000000"/>
              </a:buClr>
              <a:buSzPct val="61000"/>
              <a:buFont typeface="Arial" panose="020B0604020202020204" pitchFamily="34" charset="0"/>
              <a:buChar char="•"/>
            </a:pPr>
            <a:r>
              <a:rPr lang="en-US" sz="1800" b="1" dirty="0"/>
              <a:t>Cloud Compliance &amp; Management</a:t>
            </a:r>
            <a:r>
              <a:rPr lang="en-US" sz="1800" dirty="0"/>
              <a:t> to provision and manage any infrastructure with one workflow</a:t>
            </a:r>
          </a:p>
          <a:p>
            <a:pPr marL="319616" indent="-285750">
              <a:lnSpc>
                <a:spcPct val="130000"/>
              </a:lnSpc>
              <a:spcBef>
                <a:spcPts val="1200"/>
              </a:spcBef>
              <a:buSzPct val="61000"/>
              <a:buFont typeface="Arial" panose="020B0604020202020204" pitchFamily="34" charset="0"/>
              <a:buChar char="•"/>
            </a:pPr>
            <a:r>
              <a:rPr lang="en-US" sz="1800" b="1" dirty="0"/>
              <a:t>Self-Service infrastructure</a:t>
            </a:r>
            <a:r>
              <a:rPr lang="en-US" sz="1800" dirty="0"/>
              <a:t> for users to easily provision infrastructure on-demand with a library of approved infrastructure modules</a:t>
            </a:r>
          </a:p>
          <a:p>
            <a:pPr marL="319616" indent="-28575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61000"/>
              <a:buFont typeface="Arial" panose="020B0604020202020204" pitchFamily="34" charset="0"/>
              <a:buChar char="•"/>
            </a:pPr>
            <a:r>
              <a:rPr lang="en-US" sz="1800" b="1" dirty="0"/>
              <a:t>Enterprise features</a:t>
            </a:r>
            <a:r>
              <a:rPr lang="en-US" sz="1800" dirty="0"/>
              <a:t> to provide advanced security, compliance and governance organization wide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2DBCD-12AC-2965-82CC-FEE9F9D28CBB}"/>
              </a:ext>
            </a:extLst>
          </p:cNvPr>
          <p:cNvSpPr/>
          <p:nvPr/>
        </p:nvSpPr>
        <p:spPr>
          <a:xfrm>
            <a:off x="6172200" y="0"/>
            <a:ext cx="6019787" cy="64282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oogle Shape;2886;p390">
            <a:extLst>
              <a:ext uri="{FF2B5EF4-FFF2-40B4-BE49-F238E27FC236}">
                <a16:creationId xmlns:a16="http://schemas.microsoft.com/office/drawing/2014/main" id="{EEC1373B-3E0B-E4AB-400F-4036940AE2D8}"/>
              </a:ext>
            </a:extLst>
          </p:cNvPr>
          <p:cNvGrpSpPr/>
          <p:nvPr/>
        </p:nvGrpSpPr>
        <p:grpSpPr>
          <a:xfrm>
            <a:off x="6534187" y="-383745"/>
            <a:ext cx="5657800" cy="7303967"/>
            <a:chOff x="4836275" y="-5350"/>
            <a:chExt cx="4243350" cy="5477975"/>
          </a:xfrm>
        </p:grpSpPr>
        <p:pic>
          <p:nvPicPr>
            <p:cNvPr id="6" name="Google Shape;2887;p390">
              <a:extLst>
                <a:ext uri="{FF2B5EF4-FFF2-40B4-BE49-F238E27FC236}">
                  <a16:creationId xmlns:a16="http://schemas.microsoft.com/office/drawing/2014/main" id="{8DB49ABD-8726-CEDC-8140-FF3536705D1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836275" y="-5350"/>
              <a:ext cx="4243350" cy="5477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oogle Shape;2888;p390">
              <a:extLst>
                <a:ext uri="{FF2B5EF4-FFF2-40B4-BE49-F238E27FC236}">
                  <a16:creationId xmlns:a16="http://schemas.microsoft.com/office/drawing/2014/main" id="{2AFBC931-9235-C17D-384C-CC6CECFB8142}"/>
                </a:ext>
              </a:extLst>
            </p:cNvPr>
            <p:cNvGrpSpPr/>
            <p:nvPr/>
          </p:nvGrpSpPr>
          <p:grpSpPr>
            <a:xfrm>
              <a:off x="6509784" y="3967425"/>
              <a:ext cx="271440" cy="271371"/>
              <a:chOff x="3270558" y="1785313"/>
              <a:chExt cx="342900" cy="342900"/>
            </a:xfrm>
          </p:grpSpPr>
          <p:sp>
            <p:nvSpPr>
              <p:cNvPr id="21" name="Google Shape;2889;p390">
                <a:extLst>
                  <a:ext uri="{FF2B5EF4-FFF2-40B4-BE49-F238E27FC236}">
                    <a16:creationId xmlns:a16="http://schemas.microsoft.com/office/drawing/2014/main" id="{819A6946-919E-F520-8F85-D1E436FE4D48}"/>
                  </a:ext>
                </a:extLst>
              </p:cNvPr>
              <p:cNvSpPr/>
              <p:nvPr/>
            </p:nvSpPr>
            <p:spPr>
              <a:xfrm>
                <a:off x="3270558" y="1785313"/>
                <a:ext cx="342900" cy="342900"/>
              </a:xfrm>
              <a:prstGeom prst="roundRect">
                <a:avLst>
                  <a:gd name="adj" fmla="val 312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22" name="Google Shape;2890;p390">
                <a:extLst>
                  <a:ext uri="{FF2B5EF4-FFF2-40B4-BE49-F238E27FC236}">
                    <a16:creationId xmlns:a16="http://schemas.microsoft.com/office/drawing/2014/main" id="{ED3D5769-51AB-4C53-30F0-A745537141D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41424" y="1851149"/>
                <a:ext cx="201168" cy="2112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oogle Shape;2891;p390">
              <a:extLst>
                <a:ext uri="{FF2B5EF4-FFF2-40B4-BE49-F238E27FC236}">
                  <a16:creationId xmlns:a16="http://schemas.microsoft.com/office/drawing/2014/main" id="{168E61F9-8A51-AA8B-E10A-C3862D96C3D0}"/>
                </a:ext>
              </a:extLst>
            </p:cNvPr>
            <p:cNvGrpSpPr/>
            <p:nvPr/>
          </p:nvGrpSpPr>
          <p:grpSpPr>
            <a:xfrm>
              <a:off x="6502249" y="3600775"/>
              <a:ext cx="271500" cy="271500"/>
              <a:chOff x="5941615" y="3310505"/>
              <a:chExt cx="271500" cy="271500"/>
            </a:xfrm>
          </p:grpSpPr>
          <p:sp>
            <p:nvSpPr>
              <p:cNvPr id="12" name="Google Shape;2892;p390">
                <a:extLst>
                  <a:ext uri="{FF2B5EF4-FFF2-40B4-BE49-F238E27FC236}">
                    <a16:creationId xmlns:a16="http://schemas.microsoft.com/office/drawing/2014/main" id="{7C7E0898-55C9-E0E1-7D41-CC6C96AED63E}"/>
                  </a:ext>
                </a:extLst>
              </p:cNvPr>
              <p:cNvSpPr/>
              <p:nvPr/>
            </p:nvSpPr>
            <p:spPr>
              <a:xfrm>
                <a:off x="5941615" y="3310505"/>
                <a:ext cx="271500" cy="271500"/>
              </a:xfrm>
              <a:prstGeom prst="roundRect">
                <a:avLst>
                  <a:gd name="adj" fmla="val 312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13" name="Google Shape;2893;p390">
                <a:extLst>
                  <a:ext uri="{FF2B5EF4-FFF2-40B4-BE49-F238E27FC236}">
                    <a16:creationId xmlns:a16="http://schemas.microsoft.com/office/drawing/2014/main" id="{B802A22E-57FC-4E20-4677-A00BC5B7A8F5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56844" y="3385105"/>
                <a:ext cx="237742" cy="118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oogle Shape;2894;p390">
              <a:extLst>
                <a:ext uri="{FF2B5EF4-FFF2-40B4-BE49-F238E27FC236}">
                  <a16:creationId xmlns:a16="http://schemas.microsoft.com/office/drawing/2014/main" id="{C590F13D-0265-05CB-469C-A63B8925CCDC}"/>
                </a:ext>
              </a:extLst>
            </p:cNvPr>
            <p:cNvGrpSpPr/>
            <p:nvPr/>
          </p:nvGrpSpPr>
          <p:grpSpPr>
            <a:xfrm>
              <a:off x="6866599" y="3595932"/>
              <a:ext cx="271500" cy="271500"/>
              <a:chOff x="6763165" y="3691505"/>
              <a:chExt cx="271500" cy="271500"/>
            </a:xfrm>
          </p:grpSpPr>
          <p:sp>
            <p:nvSpPr>
              <p:cNvPr id="10" name="Google Shape;2895;p390">
                <a:extLst>
                  <a:ext uri="{FF2B5EF4-FFF2-40B4-BE49-F238E27FC236}">
                    <a16:creationId xmlns:a16="http://schemas.microsoft.com/office/drawing/2014/main" id="{94F961DA-3724-CB69-0E57-05D2ADED837D}"/>
                  </a:ext>
                </a:extLst>
              </p:cNvPr>
              <p:cNvSpPr/>
              <p:nvPr/>
            </p:nvSpPr>
            <p:spPr>
              <a:xfrm>
                <a:off x="6763165" y="3691505"/>
                <a:ext cx="271500" cy="271500"/>
              </a:xfrm>
              <a:prstGeom prst="roundRect">
                <a:avLst>
                  <a:gd name="adj" fmla="val 312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11" name="Google Shape;2896;p390">
                <a:extLst>
                  <a:ext uri="{FF2B5EF4-FFF2-40B4-BE49-F238E27FC236}">
                    <a16:creationId xmlns:a16="http://schemas.microsoft.com/office/drawing/2014/main" id="{ABBB0694-065D-616C-5497-4B08CC4BD407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807488" y="3735813"/>
                <a:ext cx="182880" cy="18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5383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896635D-3F46-92A3-37AA-9356F1FF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 Workspaces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4C0F74-4AFD-6B93-FA49-8FC1B34C5B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Layered deployments at scale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F052E-B7A8-DB5B-A584-AC48BCD7216A}"/>
              </a:ext>
            </a:extLst>
          </p:cNvPr>
          <p:cNvSpPr txBox="1"/>
          <p:nvPr/>
        </p:nvSpPr>
        <p:spPr>
          <a:xfrm>
            <a:off x="652463" y="1834911"/>
            <a:ext cx="372518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dirty="0"/>
              <a:t>Decompose monolithic configurations to match organization and application structures.</a:t>
            </a:r>
          </a:p>
          <a:p>
            <a:pPr marL="302683" indent="-28575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800" dirty="0"/>
              <a:t>All resources from a single Terraform run are intended to have a shared lifecycle</a:t>
            </a:r>
          </a:p>
          <a:p>
            <a:pPr marL="302683" indent="-285750">
              <a:lnSpc>
                <a:spcPct val="115000"/>
              </a:lnSpc>
              <a:spcBef>
                <a:spcPts val="1333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800" dirty="0"/>
              <a:t>Drives separation of concerns</a:t>
            </a:r>
          </a:p>
          <a:p>
            <a:pPr marL="302683" indent="-28575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800" dirty="0"/>
              <a:t>Reduces un-intended changes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58E9E5-D747-D08F-1831-83F66AF62394}"/>
              </a:ext>
            </a:extLst>
          </p:cNvPr>
          <p:cNvGrpSpPr/>
          <p:nvPr/>
        </p:nvGrpSpPr>
        <p:grpSpPr>
          <a:xfrm>
            <a:off x="4776193" y="1031692"/>
            <a:ext cx="7213881" cy="4412000"/>
            <a:chOff x="4619013" y="1291513"/>
            <a:chExt cx="7213881" cy="4412000"/>
          </a:xfrm>
        </p:grpSpPr>
        <p:sp>
          <p:nvSpPr>
            <p:cNvPr id="5" name="Google Shape;2693;p384">
              <a:extLst>
                <a:ext uri="{FF2B5EF4-FFF2-40B4-BE49-F238E27FC236}">
                  <a16:creationId xmlns:a16="http://schemas.microsoft.com/office/drawing/2014/main" id="{76129A21-0F97-3329-5E0A-EBFC77F6B1FF}"/>
                </a:ext>
              </a:extLst>
            </p:cNvPr>
            <p:cNvSpPr/>
            <p:nvPr/>
          </p:nvSpPr>
          <p:spPr>
            <a:xfrm>
              <a:off x="4688946" y="2514077"/>
              <a:ext cx="1942400" cy="2729200"/>
            </a:xfrm>
            <a:prstGeom prst="roundRect">
              <a:avLst>
                <a:gd name="adj" fmla="val 1923"/>
              </a:avLst>
            </a:prstGeom>
            <a:noFill/>
            <a:ln w="9525" cap="flat" cmpd="sng">
              <a:solidFill>
                <a:srgbClr val="5D42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200" b="1" dirty="0">
                  <a:solidFill>
                    <a:srgbClr val="7272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AZURE </a:t>
              </a:r>
            </a:p>
            <a:p>
              <a:pPr algn="ctr"/>
              <a:r>
                <a:rPr lang="en" sz="1200" b="1" dirty="0">
                  <a:latin typeface="Helvetica Neue"/>
                  <a:ea typeface="Helvetica Neue"/>
                  <a:cs typeface="Helvetica Neue"/>
                  <a:sym typeface="Helvetica Neue"/>
                </a:rPr>
                <a:t>GOVERANCE </a:t>
              </a:r>
              <a:r>
                <a:rPr lang="en" sz="1200" b="1" dirty="0">
                  <a:solidFill>
                    <a:srgbClr val="7272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WORKSPACE</a:t>
              </a:r>
              <a:endParaRPr sz="1200" b="1" dirty="0">
                <a:solidFill>
                  <a:srgbClr val="72727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Google Shape;2694;p384">
              <a:extLst>
                <a:ext uri="{FF2B5EF4-FFF2-40B4-BE49-F238E27FC236}">
                  <a16:creationId xmlns:a16="http://schemas.microsoft.com/office/drawing/2014/main" id="{C2F0228F-5DD1-BD50-F13E-96885E06AA0C}"/>
                </a:ext>
              </a:extLst>
            </p:cNvPr>
            <p:cNvSpPr/>
            <p:nvPr/>
          </p:nvSpPr>
          <p:spPr>
            <a:xfrm>
              <a:off x="4895678" y="3227174"/>
              <a:ext cx="15752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 dirty="0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*.tf config files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" name="Google Shape;2695;p384">
              <a:extLst>
                <a:ext uri="{FF2B5EF4-FFF2-40B4-BE49-F238E27FC236}">
                  <a16:creationId xmlns:a16="http://schemas.microsoft.com/office/drawing/2014/main" id="{44E1357A-9EEB-85FD-5BFD-89FB35D25211}"/>
                </a:ext>
              </a:extLst>
            </p:cNvPr>
            <p:cNvSpPr/>
            <p:nvPr/>
          </p:nvSpPr>
          <p:spPr>
            <a:xfrm>
              <a:off x="4895678" y="3730824"/>
              <a:ext cx="15752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variables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2696;p384">
              <a:extLst>
                <a:ext uri="{FF2B5EF4-FFF2-40B4-BE49-F238E27FC236}">
                  <a16:creationId xmlns:a16="http://schemas.microsoft.com/office/drawing/2014/main" id="{C686F7DD-694C-8388-EAD6-C892FEB647B5}"/>
                </a:ext>
              </a:extLst>
            </p:cNvPr>
            <p:cNvSpPr/>
            <p:nvPr/>
          </p:nvSpPr>
          <p:spPr>
            <a:xfrm>
              <a:off x="4895678" y="4234472"/>
              <a:ext cx="15752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state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2697;p384">
              <a:extLst>
                <a:ext uri="{FF2B5EF4-FFF2-40B4-BE49-F238E27FC236}">
                  <a16:creationId xmlns:a16="http://schemas.microsoft.com/office/drawing/2014/main" id="{9EA994A1-C8C5-9971-2388-81D53917A982}"/>
                </a:ext>
              </a:extLst>
            </p:cNvPr>
            <p:cNvSpPr/>
            <p:nvPr/>
          </p:nvSpPr>
          <p:spPr>
            <a:xfrm>
              <a:off x="4895678" y="4738120"/>
              <a:ext cx="15752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logs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2698;p384">
              <a:extLst>
                <a:ext uri="{FF2B5EF4-FFF2-40B4-BE49-F238E27FC236}">
                  <a16:creationId xmlns:a16="http://schemas.microsoft.com/office/drawing/2014/main" id="{467FA765-C14A-03ED-D6F8-3DE3855F7F25}"/>
                </a:ext>
              </a:extLst>
            </p:cNvPr>
            <p:cNvSpPr/>
            <p:nvPr/>
          </p:nvSpPr>
          <p:spPr>
            <a:xfrm>
              <a:off x="7361946" y="2513962"/>
              <a:ext cx="1942400" cy="2728800"/>
            </a:xfrm>
            <a:prstGeom prst="roundRect">
              <a:avLst>
                <a:gd name="adj" fmla="val 1923"/>
              </a:avLst>
            </a:prstGeom>
            <a:noFill/>
            <a:ln w="9525" cap="flat" cmpd="sng">
              <a:solidFill>
                <a:srgbClr val="5D42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1200" b="1" dirty="0">
                  <a:solidFill>
                    <a:srgbClr val="7272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AZURE </a:t>
              </a: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" sz="1200" b="1" dirty="0">
                  <a:latin typeface="Helvetica Neue"/>
                  <a:ea typeface="Helvetica Neue"/>
                  <a:cs typeface="Helvetica Neue"/>
                  <a:sym typeface="Helvetica Neue"/>
                </a:rPr>
                <a:t>NETWORK</a:t>
              </a:r>
              <a:r>
                <a:rPr lang="en" sz="1200" b="1" dirty="0">
                  <a:solidFill>
                    <a:srgbClr val="7272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WORKSPACE</a:t>
              </a:r>
              <a:endParaRPr sz="12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2699;p384">
              <a:extLst>
                <a:ext uri="{FF2B5EF4-FFF2-40B4-BE49-F238E27FC236}">
                  <a16:creationId xmlns:a16="http://schemas.microsoft.com/office/drawing/2014/main" id="{BCA5EFE2-68A3-A0B8-502C-32CE2F70E8AF}"/>
                </a:ext>
              </a:extLst>
            </p:cNvPr>
            <p:cNvSpPr/>
            <p:nvPr/>
          </p:nvSpPr>
          <p:spPr>
            <a:xfrm>
              <a:off x="7568657" y="3226985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 dirty="0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*.tf config files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2700;p384">
              <a:extLst>
                <a:ext uri="{FF2B5EF4-FFF2-40B4-BE49-F238E27FC236}">
                  <a16:creationId xmlns:a16="http://schemas.microsoft.com/office/drawing/2014/main" id="{4A17607E-55F4-5D1D-9AE7-87F16B55D245}"/>
                </a:ext>
              </a:extLst>
            </p:cNvPr>
            <p:cNvSpPr/>
            <p:nvPr/>
          </p:nvSpPr>
          <p:spPr>
            <a:xfrm>
              <a:off x="7568657" y="3730580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variables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2701;p384">
              <a:extLst>
                <a:ext uri="{FF2B5EF4-FFF2-40B4-BE49-F238E27FC236}">
                  <a16:creationId xmlns:a16="http://schemas.microsoft.com/office/drawing/2014/main" id="{0A7B39E0-6953-2FEE-F642-2EDCC31EB8E9}"/>
                </a:ext>
              </a:extLst>
            </p:cNvPr>
            <p:cNvSpPr/>
            <p:nvPr/>
          </p:nvSpPr>
          <p:spPr>
            <a:xfrm>
              <a:off x="7568657" y="4234174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state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702;p384">
              <a:extLst>
                <a:ext uri="{FF2B5EF4-FFF2-40B4-BE49-F238E27FC236}">
                  <a16:creationId xmlns:a16="http://schemas.microsoft.com/office/drawing/2014/main" id="{22AD0D82-B7CC-B9CD-940D-D9A9F80B6467}"/>
                </a:ext>
              </a:extLst>
            </p:cNvPr>
            <p:cNvSpPr/>
            <p:nvPr/>
          </p:nvSpPr>
          <p:spPr>
            <a:xfrm>
              <a:off x="7568657" y="4737769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logs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2" name="Google Shape;2703;p384">
              <a:extLst>
                <a:ext uri="{FF2B5EF4-FFF2-40B4-BE49-F238E27FC236}">
                  <a16:creationId xmlns:a16="http://schemas.microsoft.com/office/drawing/2014/main" id="{8ABAB125-74EA-BA78-8CAA-E26944CE26E7}"/>
                </a:ext>
              </a:extLst>
            </p:cNvPr>
            <p:cNvGrpSpPr/>
            <p:nvPr/>
          </p:nvGrpSpPr>
          <p:grpSpPr>
            <a:xfrm>
              <a:off x="4619013" y="1341646"/>
              <a:ext cx="2151648" cy="981204"/>
              <a:chOff x="590903" y="2933274"/>
              <a:chExt cx="1339200" cy="610708"/>
            </a:xfrm>
          </p:grpSpPr>
          <p:sp>
            <p:nvSpPr>
              <p:cNvPr id="38" name="Google Shape;2704;p384">
                <a:extLst>
                  <a:ext uri="{FF2B5EF4-FFF2-40B4-BE49-F238E27FC236}">
                    <a16:creationId xmlns:a16="http://schemas.microsoft.com/office/drawing/2014/main" id="{56FB8C56-D714-C38B-0B62-22DAB0BFC4D1}"/>
                  </a:ext>
                </a:extLst>
              </p:cNvPr>
              <p:cNvSpPr/>
              <p:nvPr/>
            </p:nvSpPr>
            <p:spPr>
              <a:xfrm>
                <a:off x="1081875" y="2933274"/>
                <a:ext cx="342900" cy="342900"/>
              </a:xfrm>
              <a:prstGeom prst="roundRect">
                <a:avLst>
                  <a:gd name="adj" fmla="val 4843"/>
                </a:avLst>
              </a:prstGeom>
              <a:noFill/>
              <a:ln w="9525" cap="flat" cmpd="sng">
                <a:solidFill>
                  <a:srgbClr val="D6D6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39" name="Google Shape;2705;p384">
                <a:extLst>
                  <a:ext uri="{FF2B5EF4-FFF2-40B4-BE49-F238E27FC236}">
                    <a16:creationId xmlns:a16="http://schemas.microsoft.com/office/drawing/2014/main" id="{A4CD2F6F-4DD4-CB2F-4BD1-0CB8473B631D}"/>
                  </a:ext>
                </a:extLst>
              </p:cNvPr>
              <p:cNvSpPr/>
              <p:nvPr/>
            </p:nvSpPr>
            <p:spPr>
              <a:xfrm>
                <a:off x="1163307" y="3030030"/>
                <a:ext cx="180036" cy="14938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18" extrusionOk="0">
                    <a:moveTo>
                      <a:pt x="8043" y="0"/>
                    </a:moveTo>
                    <a:cubicBezTo>
                      <a:pt x="5635" y="0"/>
                      <a:pt x="3677" y="2352"/>
                      <a:pt x="3677" y="5242"/>
                    </a:cubicBezTo>
                    <a:cubicBezTo>
                      <a:pt x="3677" y="8132"/>
                      <a:pt x="5635" y="10483"/>
                      <a:pt x="8043" y="10483"/>
                    </a:cubicBezTo>
                    <a:cubicBezTo>
                      <a:pt x="10450" y="10483"/>
                      <a:pt x="12409" y="8132"/>
                      <a:pt x="12409" y="5242"/>
                    </a:cubicBezTo>
                    <a:cubicBezTo>
                      <a:pt x="12409" y="2352"/>
                      <a:pt x="10450" y="0"/>
                      <a:pt x="8043" y="0"/>
                    </a:cubicBezTo>
                    <a:close/>
                    <a:moveTo>
                      <a:pt x="14649" y="35"/>
                    </a:moveTo>
                    <a:cubicBezTo>
                      <a:pt x="14277" y="-82"/>
                      <a:pt x="13911" y="178"/>
                      <a:pt x="13816" y="621"/>
                    </a:cubicBezTo>
                    <a:cubicBezTo>
                      <a:pt x="13722" y="1064"/>
                      <a:pt x="13935" y="1508"/>
                      <a:pt x="14304" y="1621"/>
                    </a:cubicBezTo>
                    <a:cubicBezTo>
                      <a:pt x="15900" y="2111"/>
                      <a:pt x="16867" y="4085"/>
                      <a:pt x="16459" y="6001"/>
                    </a:cubicBezTo>
                    <a:cubicBezTo>
                      <a:pt x="16188" y="7270"/>
                      <a:pt x="15362" y="8262"/>
                      <a:pt x="14304" y="8587"/>
                    </a:cubicBezTo>
                    <a:cubicBezTo>
                      <a:pt x="13935" y="8700"/>
                      <a:pt x="13722" y="9144"/>
                      <a:pt x="13816" y="9587"/>
                    </a:cubicBezTo>
                    <a:cubicBezTo>
                      <a:pt x="13896" y="9961"/>
                      <a:pt x="14169" y="10207"/>
                      <a:pt x="14477" y="10207"/>
                    </a:cubicBezTo>
                    <a:cubicBezTo>
                      <a:pt x="14533" y="10207"/>
                      <a:pt x="14591" y="10191"/>
                      <a:pt x="14649" y="10173"/>
                    </a:cubicBezTo>
                    <a:cubicBezTo>
                      <a:pt x="16194" y="9698"/>
                      <a:pt x="17413" y="8269"/>
                      <a:pt x="17809" y="6414"/>
                    </a:cubicBezTo>
                    <a:cubicBezTo>
                      <a:pt x="18405" y="3614"/>
                      <a:pt x="16981" y="751"/>
                      <a:pt x="14649" y="35"/>
                    </a:cubicBezTo>
                    <a:close/>
                    <a:moveTo>
                      <a:pt x="8043" y="1656"/>
                    </a:moveTo>
                    <a:cubicBezTo>
                      <a:pt x="9690" y="1656"/>
                      <a:pt x="11030" y="3264"/>
                      <a:pt x="11030" y="5242"/>
                    </a:cubicBezTo>
                    <a:cubicBezTo>
                      <a:pt x="11030" y="7219"/>
                      <a:pt x="9690" y="8828"/>
                      <a:pt x="8043" y="8828"/>
                    </a:cubicBezTo>
                    <a:cubicBezTo>
                      <a:pt x="6395" y="8828"/>
                      <a:pt x="5055" y="7219"/>
                      <a:pt x="5055" y="5242"/>
                    </a:cubicBezTo>
                    <a:cubicBezTo>
                      <a:pt x="5055" y="3264"/>
                      <a:pt x="6395" y="1656"/>
                      <a:pt x="8043" y="1656"/>
                    </a:cubicBezTo>
                    <a:close/>
                    <a:moveTo>
                      <a:pt x="4366" y="13242"/>
                    </a:moveTo>
                    <a:cubicBezTo>
                      <a:pt x="1959" y="13242"/>
                      <a:pt x="0" y="15593"/>
                      <a:pt x="0" y="18483"/>
                    </a:cubicBezTo>
                    <a:lnTo>
                      <a:pt x="0" y="20690"/>
                    </a:lnTo>
                    <a:cubicBezTo>
                      <a:pt x="0" y="21147"/>
                      <a:pt x="309" y="21518"/>
                      <a:pt x="689" y="21518"/>
                    </a:cubicBezTo>
                    <a:cubicBezTo>
                      <a:pt x="1070" y="21518"/>
                      <a:pt x="1379" y="21147"/>
                      <a:pt x="1379" y="20690"/>
                    </a:cubicBezTo>
                    <a:lnTo>
                      <a:pt x="1379" y="18483"/>
                    </a:lnTo>
                    <a:cubicBezTo>
                      <a:pt x="1379" y="16506"/>
                      <a:pt x="2719" y="14897"/>
                      <a:pt x="4366" y="14897"/>
                    </a:cubicBezTo>
                    <a:cubicBezTo>
                      <a:pt x="4366" y="14897"/>
                      <a:pt x="11719" y="14897"/>
                      <a:pt x="11719" y="14897"/>
                    </a:cubicBezTo>
                    <a:cubicBezTo>
                      <a:pt x="13366" y="14897"/>
                      <a:pt x="14706" y="16506"/>
                      <a:pt x="14706" y="18483"/>
                    </a:cubicBezTo>
                    <a:lnTo>
                      <a:pt x="14706" y="20690"/>
                    </a:lnTo>
                    <a:cubicBezTo>
                      <a:pt x="14706" y="21147"/>
                      <a:pt x="15015" y="21518"/>
                      <a:pt x="15396" y="21518"/>
                    </a:cubicBezTo>
                    <a:cubicBezTo>
                      <a:pt x="15776" y="21518"/>
                      <a:pt x="16085" y="21147"/>
                      <a:pt x="16085" y="20690"/>
                    </a:cubicBezTo>
                    <a:lnTo>
                      <a:pt x="16085" y="18483"/>
                    </a:lnTo>
                    <a:cubicBezTo>
                      <a:pt x="16085" y="15593"/>
                      <a:pt x="14127" y="13242"/>
                      <a:pt x="11719" y="13242"/>
                    </a:cubicBezTo>
                    <a:lnTo>
                      <a:pt x="4366" y="13242"/>
                    </a:lnTo>
                    <a:close/>
                    <a:moveTo>
                      <a:pt x="18326" y="13276"/>
                    </a:moveTo>
                    <a:cubicBezTo>
                      <a:pt x="17955" y="13164"/>
                      <a:pt x="17588" y="13420"/>
                      <a:pt x="17493" y="13863"/>
                    </a:cubicBezTo>
                    <a:cubicBezTo>
                      <a:pt x="17397" y="14305"/>
                      <a:pt x="17612" y="14749"/>
                      <a:pt x="17981" y="14863"/>
                    </a:cubicBezTo>
                    <a:cubicBezTo>
                      <a:pt x="19299" y="15272"/>
                      <a:pt x="20220" y="16712"/>
                      <a:pt x="20221" y="18346"/>
                    </a:cubicBezTo>
                    <a:lnTo>
                      <a:pt x="20221" y="20552"/>
                    </a:lnTo>
                    <a:cubicBezTo>
                      <a:pt x="20221" y="21009"/>
                      <a:pt x="20530" y="21380"/>
                      <a:pt x="20911" y="21380"/>
                    </a:cubicBezTo>
                    <a:cubicBezTo>
                      <a:pt x="21291" y="21380"/>
                      <a:pt x="21600" y="21009"/>
                      <a:pt x="21600" y="20552"/>
                    </a:cubicBezTo>
                    <a:lnTo>
                      <a:pt x="21600" y="18346"/>
                    </a:lnTo>
                    <a:cubicBezTo>
                      <a:pt x="21598" y="15957"/>
                      <a:pt x="20252" y="13874"/>
                      <a:pt x="18326" y="132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9067" tIns="19067" rIns="19067" bIns="19067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100"/>
                </a:pPr>
                <a:endParaRPr sz="1467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706;p384">
                <a:extLst>
                  <a:ext uri="{FF2B5EF4-FFF2-40B4-BE49-F238E27FC236}">
                    <a16:creationId xmlns:a16="http://schemas.microsoft.com/office/drawing/2014/main" id="{3B2DBD71-D3DB-CE0A-C639-0A58AE434345}"/>
                  </a:ext>
                </a:extLst>
              </p:cNvPr>
              <p:cNvSpPr txBox="1"/>
              <p:nvPr/>
            </p:nvSpPr>
            <p:spPr>
              <a:xfrm>
                <a:off x="590903" y="3436282"/>
                <a:ext cx="13392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en" sz="12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SECURITY</a:t>
                </a:r>
              </a:p>
              <a:p>
                <a:pPr algn="ctr"/>
                <a:r>
                  <a:rPr lang="en" sz="1200" b="1" dirty="0">
                    <a:solidFill>
                      <a:srgbClr val="92929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TEAM</a:t>
                </a:r>
                <a:endParaRPr sz="1200" b="1" dirty="0">
                  <a:solidFill>
                    <a:srgbClr val="92929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23" name="Google Shape;2707;p384">
              <a:extLst>
                <a:ext uri="{FF2B5EF4-FFF2-40B4-BE49-F238E27FC236}">
                  <a16:creationId xmlns:a16="http://schemas.microsoft.com/office/drawing/2014/main" id="{141B1AF4-D902-85CA-6F6F-8250F632D538}"/>
                </a:ext>
              </a:extLst>
            </p:cNvPr>
            <p:cNvGrpSpPr/>
            <p:nvPr/>
          </p:nvGrpSpPr>
          <p:grpSpPr>
            <a:xfrm>
              <a:off x="7257145" y="1341365"/>
              <a:ext cx="2151773" cy="981057"/>
              <a:chOff x="569231" y="2933274"/>
              <a:chExt cx="1339500" cy="610718"/>
            </a:xfrm>
          </p:grpSpPr>
          <p:sp>
            <p:nvSpPr>
              <p:cNvPr id="35" name="Google Shape;2708;p384">
                <a:extLst>
                  <a:ext uri="{FF2B5EF4-FFF2-40B4-BE49-F238E27FC236}">
                    <a16:creationId xmlns:a16="http://schemas.microsoft.com/office/drawing/2014/main" id="{6A591F5C-D94A-D5B2-0306-A519D3D9D5C5}"/>
                  </a:ext>
                </a:extLst>
              </p:cNvPr>
              <p:cNvSpPr/>
              <p:nvPr/>
            </p:nvSpPr>
            <p:spPr>
              <a:xfrm>
                <a:off x="1081875" y="2933274"/>
                <a:ext cx="342900" cy="342900"/>
              </a:xfrm>
              <a:prstGeom prst="roundRect">
                <a:avLst>
                  <a:gd name="adj" fmla="val 4843"/>
                </a:avLst>
              </a:prstGeom>
              <a:noFill/>
              <a:ln w="9525" cap="flat" cmpd="sng">
                <a:solidFill>
                  <a:srgbClr val="D6D6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36" name="Google Shape;2709;p384">
                <a:extLst>
                  <a:ext uri="{FF2B5EF4-FFF2-40B4-BE49-F238E27FC236}">
                    <a16:creationId xmlns:a16="http://schemas.microsoft.com/office/drawing/2014/main" id="{54FE5C22-384F-F7A7-4FDD-0DB1CB4287E6}"/>
                  </a:ext>
                </a:extLst>
              </p:cNvPr>
              <p:cNvSpPr/>
              <p:nvPr/>
            </p:nvSpPr>
            <p:spPr>
              <a:xfrm>
                <a:off x="1163307" y="3030030"/>
                <a:ext cx="180036" cy="14938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18" extrusionOk="0">
                    <a:moveTo>
                      <a:pt x="8043" y="0"/>
                    </a:moveTo>
                    <a:cubicBezTo>
                      <a:pt x="5635" y="0"/>
                      <a:pt x="3677" y="2352"/>
                      <a:pt x="3677" y="5242"/>
                    </a:cubicBezTo>
                    <a:cubicBezTo>
                      <a:pt x="3677" y="8132"/>
                      <a:pt x="5635" y="10483"/>
                      <a:pt x="8043" y="10483"/>
                    </a:cubicBezTo>
                    <a:cubicBezTo>
                      <a:pt x="10450" y="10483"/>
                      <a:pt x="12409" y="8132"/>
                      <a:pt x="12409" y="5242"/>
                    </a:cubicBezTo>
                    <a:cubicBezTo>
                      <a:pt x="12409" y="2352"/>
                      <a:pt x="10450" y="0"/>
                      <a:pt x="8043" y="0"/>
                    </a:cubicBezTo>
                    <a:close/>
                    <a:moveTo>
                      <a:pt x="14649" y="35"/>
                    </a:moveTo>
                    <a:cubicBezTo>
                      <a:pt x="14277" y="-82"/>
                      <a:pt x="13911" y="178"/>
                      <a:pt x="13816" y="621"/>
                    </a:cubicBezTo>
                    <a:cubicBezTo>
                      <a:pt x="13722" y="1064"/>
                      <a:pt x="13935" y="1508"/>
                      <a:pt x="14304" y="1621"/>
                    </a:cubicBezTo>
                    <a:cubicBezTo>
                      <a:pt x="15900" y="2111"/>
                      <a:pt x="16867" y="4085"/>
                      <a:pt x="16459" y="6001"/>
                    </a:cubicBezTo>
                    <a:cubicBezTo>
                      <a:pt x="16188" y="7270"/>
                      <a:pt x="15362" y="8262"/>
                      <a:pt x="14304" y="8587"/>
                    </a:cubicBezTo>
                    <a:cubicBezTo>
                      <a:pt x="13935" y="8700"/>
                      <a:pt x="13722" y="9144"/>
                      <a:pt x="13816" y="9587"/>
                    </a:cubicBezTo>
                    <a:cubicBezTo>
                      <a:pt x="13896" y="9961"/>
                      <a:pt x="14169" y="10207"/>
                      <a:pt x="14477" y="10207"/>
                    </a:cubicBezTo>
                    <a:cubicBezTo>
                      <a:pt x="14533" y="10207"/>
                      <a:pt x="14591" y="10191"/>
                      <a:pt x="14649" y="10173"/>
                    </a:cubicBezTo>
                    <a:cubicBezTo>
                      <a:pt x="16194" y="9698"/>
                      <a:pt x="17413" y="8269"/>
                      <a:pt x="17809" y="6414"/>
                    </a:cubicBezTo>
                    <a:cubicBezTo>
                      <a:pt x="18405" y="3614"/>
                      <a:pt x="16981" y="751"/>
                      <a:pt x="14649" y="35"/>
                    </a:cubicBezTo>
                    <a:close/>
                    <a:moveTo>
                      <a:pt x="8043" y="1656"/>
                    </a:moveTo>
                    <a:cubicBezTo>
                      <a:pt x="9690" y="1656"/>
                      <a:pt x="11030" y="3264"/>
                      <a:pt x="11030" y="5242"/>
                    </a:cubicBezTo>
                    <a:cubicBezTo>
                      <a:pt x="11030" y="7219"/>
                      <a:pt x="9690" y="8828"/>
                      <a:pt x="8043" y="8828"/>
                    </a:cubicBezTo>
                    <a:cubicBezTo>
                      <a:pt x="6395" y="8828"/>
                      <a:pt x="5055" y="7219"/>
                      <a:pt x="5055" y="5242"/>
                    </a:cubicBezTo>
                    <a:cubicBezTo>
                      <a:pt x="5055" y="3264"/>
                      <a:pt x="6395" y="1656"/>
                      <a:pt x="8043" y="1656"/>
                    </a:cubicBezTo>
                    <a:close/>
                    <a:moveTo>
                      <a:pt x="4366" y="13242"/>
                    </a:moveTo>
                    <a:cubicBezTo>
                      <a:pt x="1959" y="13242"/>
                      <a:pt x="0" y="15593"/>
                      <a:pt x="0" y="18483"/>
                    </a:cubicBezTo>
                    <a:lnTo>
                      <a:pt x="0" y="20690"/>
                    </a:lnTo>
                    <a:cubicBezTo>
                      <a:pt x="0" y="21147"/>
                      <a:pt x="309" y="21518"/>
                      <a:pt x="689" y="21518"/>
                    </a:cubicBezTo>
                    <a:cubicBezTo>
                      <a:pt x="1070" y="21518"/>
                      <a:pt x="1379" y="21147"/>
                      <a:pt x="1379" y="20690"/>
                    </a:cubicBezTo>
                    <a:lnTo>
                      <a:pt x="1379" y="18483"/>
                    </a:lnTo>
                    <a:cubicBezTo>
                      <a:pt x="1379" y="16506"/>
                      <a:pt x="2719" y="14897"/>
                      <a:pt x="4366" y="14897"/>
                    </a:cubicBezTo>
                    <a:cubicBezTo>
                      <a:pt x="4366" y="14897"/>
                      <a:pt x="11719" y="14897"/>
                      <a:pt x="11719" y="14897"/>
                    </a:cubicBezTo>
                    <a:cubicBezTo>
                      <a:pt x="13366" y="14897"/>
                      <a:pt x="14706" y="16506"/>
                      <a:pt x="14706" y="18483"/>
                    </a:cubicBezTo>
                    <a:lnTo>
                      <a:pt x="14706" y="20690"/>
                    </a:lnTo>
                    <a:cubicBezTo>
                      <a:pt x="14706" y="21147"/>
                      <a:pt x="15015" y="21518"/>
                      <a:pt x="15396" y="21518"/>
                    </a:cubicBezTo>
                    <a:cubicBezTo>
                      <a:pt x="15776" y="21518"/>
                      <a:pt x="16085" y="21147"/>
                      <a:pt x="16085" y="20690"/>
                    </a:cubicBezTo>
                    <a:lnTo>
                      <a:pt x="16085" y="18483"/>
                    </a:lnTo>
                    <a:cubicBezTo>
                      <a:pt x="16085" y="15593"/>
                      <a:pt x="14127" y="13242"/>
                      <a:pt x="11719" y="13242"/>
                    </a:cubicBezTo>
                    <a:lnTo>
                      <a:pt x="4366" y="13242"/>
                    </a:lnTo>
                    <a:close/>
                    <a:moveTo>
                      <a:pt x="18326" y="13276"/>
                    </a:moveTo>
                    <a:cubicBezTo>
                      <a:pt x="17955" y="13164"/>
                      <a:pt x="17588" y="13420"/>
                      <a:pt x="17493" y="13863"/>
                    </a:cubicBezTo>
                    <a:cubicBezTo>
                      <a:pt x="17397" y="14305"/>
                      <a:pt x="17612" y="14749"/>
                      <a:pt x="17981" y="14863"/>
                    </a:cubicBezTo>
                    <a:cubicBezTo>
                      <a:pt x="19299" y="15272"/>
                      <a:pt x="20220" y="16712"/>
                      <a:pt x="20221" y="18346"/>
                    </a:cubicBezTo>
                    <a:lnTo>
                      <a:pt x="20221" y="20552"/>
                    </a:lnTo>
                    <a:cubicBezTo>
                      <a:pt x="20221" y="21009"/>
                      <a:pt x="20530" y="21380"/>
                      <a:pt x="20911" y="21380"/>
                    </a:cubicBezTo>
                    <a:cubicBezTo>
                      <a:pt x="21291" y="21380"/>
                      <a:pt x="21600" y="21009"/>
                      <a:pt x="21600" y="20552"/>
                    </a:cubicBezTo>
                    <a:lnTo>
                      <a:pt x="21600" y="18346"/>
                    </a:lnTo>
                    <a:cubicBezTo>
                      <a:pt x="21598" y="15957"/>
                      <a:pt x="20252" y="13874"/>
                      <a:pt x="18326" y="132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9067" tIns="19067" rIns="19067" bIns="19067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100"/>
                </a:pPr>
                <a:endParaRPr sz="1467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710;p384">
                <a:extLst>
                  <a:ext uri="{FF2B5EF4-FFF2-40B4-BE49-F238E27FC236}">
                    <a16:creationId xmlns:a16="http://schemas.microsoft.com/office/drawing/2014/main" id="{FAD69F79-33B9-90C8-F7CE-92256BB95F47}"/>
                  </a:ext>
                </a:extLst>
              </p:cNvPr>
              <p:cNvSpPr txBox="1"/>
              <p:nvPr/>
            </p:nvSpPr>
            <p:spPr>
              <a:xfrm>
                <a:off x="569231" y="3436292"/>
                <a:ext cx="13395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en" sz="12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NETWORK</a:t>
                </a:r>
                <a:r>
                  <a:rPr lang="en" sz="1200" b="1" dirty="0">
                    <a:solidFill>
                      <a:srgbClr val="92929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</a:p>
              <a:p>
                <a:pPr algn="ctr"/>
                <a:r>
                  <a:rPr lang="en" sz="1200" b="1" dirty="0">
                    <a:solidFill>
                      <a:srgbClr val="92929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TEAM</a:t>
                </a:r>
                <a:endParaRPr sz="1200" b="1" dirty="0">
                  <a:solidFill>
                    <a:srgbClr val="92929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cxnSp>
          <p:nvCxnSpPr>
            <p:cNvPr id="24" name="Google Shape;2711;p384">
              <a:extLst>
                <a:ext uri="{FF2B5EF4-FFF2-40B4-BE49-F238E27FC236}">
                  <a16:creationId xmlns:a16="http://schemas.microsoft.com/office/drawing/2014/main" id="{63ABE9E8-9F1E-1515-7149-CBCAAAD9566B}"/>
                </a:ext>
              </a:extLst>
            </p:cNvPr>
            <p:cNvCxnSpPr/>
            <p:nvPr/>
          </p:nvCxnSpPr>
          <p:spPr>
            <a:xfrm>
              <a:off x="7029896" y="1291513"/>
              <a:ext cx="0" cy="4412000"/>
            </a:xfrm>
            <a:prstGeom prst="straightConnector1">
              <a:avLst/>
            </a:prstGeom>
            <a:noFill/>
            <a:ln w="9525" cap="flat" cmpd="sng">
              <a:solidFill>
                <a:srgbClr val="0E67E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698;p384">
              <a:extLst>
                <a:ext uri="{FF2B5EF4-FFF2-40B4-BE49-F238E27FC236}">
                  <a16:creationId xmlns:a16="http://schemas.microsoft.com/office/drawing/2014/main" id="{BDAE4B92-D8F0-12A3-9122-C5EB960EF036}"/>
                </a:ext>
              </a:extLst>
            </p:cNvPr>
            <p:cNvSpPr/>
            <p:nvPr/>
          </p:nvSpPr>
          <p:spPr>
            <a:xfrm>
              <a:off x="9785922" y="2513962"/>
              <a:ext cx="1942400" cy="2728800"/>
            </a:xfrm>
            <a:prstGeom prst="roundRect">
              <a:avLst>
                <a:gd name="adj" fmla="val 1923"/>
              </a:avLst>
            </a:prstGeom>
            <a:noFill/>
            <a:ln w="9525" cap="flat" cmpd="sng">
              <a:solidFill>
                <a:srgbClr val="5D42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1200" b="1" dirty="0">
                  <a:solidFill>
                    <a:srgbClr val="7272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AZURE </a:t>
              </a: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" sz="1200" b="1" dirty="0">
                  <a:latin typeface="Helvetica Neue"/>
                  <a:ea typeface="Helvetica Neue"/>
                  <a:cs typeface="Helvetica Neue"/>
                  <a:sym typeface="Helvetica Neue"/>
                </a:rPr>
                <a:t>APPS</a:t>
              </a: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" sz="1200" b="1" dirty="0">
                  <a:solidFill>
                    <a:srgbClr val="7272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WORKSPACE</a:t>
              </a:r>
              <a:endParaRPr sz="12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99;p384">
              <a:extLst>
                <a:ext uri="{FF2B5EF4-FFF2-40B4-BE49-F238E27FC236}">
                  <a16:creationId xmlns:a16="http://schemas.microsoft.com/office/drawing/2014/main" id="{C98B6856-1D21-8EDA-90CB-ABAE4E184EA4}"/>
                </a:ext>
              </a:extLst>
            </p:cNvPr>
            <p:cNvSpPr/>
            <p:nvPr/>
          </p:nvSpPr>
          <p:spPr>
            <a:xfrm>
              <a:off x="9992633" y="3226985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 dirty="0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*.tf config files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00;p384">
              <a:extLst>
                <a:ext uri="{FF2B5EF4-FFF2-40B4-BE49-F238E27FC236}">
                  <a16:creationId xmlns:a16="http://schemas.microsoft.com/office/drawing/2014/main" id="{4CBED42E-769A-8B69-B975-397ECC380C88}"/>
                </a:ext>
              </a:extLst>
            </p:cNvPr>
            <p:cNvSpPr/>
            <p:nvPr/>
          </p:nvSpPr>
          <p:spPr>
            <a:xfrm>
              <a:off x="9992633" y="3730580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variables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701;p384">
              <a:extLst>
                <a:ext uri="{FF2B5EF4-FFF2-40B4-BE49-F238E27FC236}">
                  <a16:creationId xmlns:a16="http://schemas.microsoft.com/office/drawing/2014/main" id="{3EB37437-B38B-B074-B635-26FB32F5B55D}"/>
                </a:ext>
              </a:extLst>
            </p:cNvPr>
            <p:cNvSpPr/>
            <p:nvPr/>
          </p:nvSpPr>
          <p:spPr>
            <a:xfrm>
              <a:off x="9992633" y="4234174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state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702;p384">
              <a:extLst>
                <a:ext uri="{FF2B5EF4-FFF2-40B4-BE49-F238E27FC236}">
                  <a16:creationId xmlns:a16="http://schemas.microsoft.com/office/drawing/2014/main" id="{B13A59DB-8555-238D-92AC-15B72C7E44F2}"/>
                </a:ext>
              </a:extLst>
            </p:cNvPr>
            <p:cNvSpPr/>
            <p:nvPr/>
          </p:nvSpPr>
          <p:spPr>
            <a:xfrm>
              <a:off x="9992633" y="4737769"/>
              <a:ext cx="1574800" cy="392400"/>
            </a:xfrm>
            <a:prstGeom prst="roundRect">
              <a:avLst>
                <a:gd name="adj" fmla="val 18899"/>
              </a:avLst>
            </a:prstGeom>
            <a:solidFill>
              <a:srgbClr val="F1EFFC">
                <a:alpha val="6648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" sz="1200" b="1">
                  <a:solidFill>
                    <a:srgbClr val="5A50D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logs</a:t>
              </a:r>
              <a:endParaRPr sz="1200" b="1" dirty="0">
                <a:solidFill>
                  <a:srgbClr val="5A50D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0" name="Google Shape;2707;p384">
              <a:extLst>
                <a:ext uri="{FF2B5EF4-FFF2-40B4-BE49-F238E27FC236}">
                  <a16:creationId xmlns:a16="http://schemas.microsoft.com/office/drawing/2014/main" id="{8B13F13A-56E8-D3B6-3218-1A6DC3E5A369}"/>
                </a:ext>
              </a:extLst>
            </p:cNvPr>
            <p:cNvGrpSpPr/>
            <p:nvPr/>
          </p:nvGrpSpPr>
          <p:grpSpPr>
            <a:xfrm>
              <a:off x="9681121" y="1341365"/>
              <a:ext cx="2151773" cy="981057"/>
              <a:chOff x="569231" y="2933274"/>
              <a:chExt cx="1339500" cy="610718"/>
            </a:xfrm>
          </p:grpSpPr>
          <p:sp>
            <p:nvSpPr>
              <p:cNvPr id="32" name="Google Shape;2708;p384">
                <a:extLst>
                  <a:ext uri="{FF2B5EF4-FFF2-40B4-BE49-F238E27FC236}">
                    <a16:creationId xmlns:a16="http://schemas.microsoft.com/office/drawing/2014/main" id="{F7B2F13A-89C1-90D0-8909-FA72927F2F0D}"/>
                  </a:ext>
                </a:extLst>
              </p:cNvPr>
              <p:cNvSpPr/>
              <p:nvPr/>
            </p:nvSpPr>
            <p:spPr>
              <a:xfrm>
                <a:off x="1081875" y="2933274"/>
                <a:ext cx="342900" cy="342900"/>
              </a:xfrm>
              <a:prstGeom prst="roundRect">
                <a:avLst>
                  <a:gd name="adj" fmla="val 4843"/>
                </a:avLst>
              </a:prstGeom>
              <a:noFill/>
              <a:ln w="9525" cap="flat" cmpd="sng">
                <a:solidFill>
                  <a:srgbClr val="D6D6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33" name="Google Shape;2709;p384">
                <a:extLst>
                  <a:ext uri="{FF2B5EF4-FFF2-40B4-BE49-F238E27FC236}">
                    <a16:creationId xmlns:a16="http://schemas.microsoft.com/office/drawing/2014/main" id="{2BEF8F54-E9C8-9E72-1C58-A0168630FA38}"/>
                  </a:ext>
                </a:extLst>
              </p:cNvPr>
              <p:cNvSpPr/>
              <p:nvPr/>
            </p:nvSpPr>
            <p:spPr>
              <a:xfrm>
                <a:off x="1163307" y="3030030"/>
                <a:ext cx="180036" cy="14938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18" extrusionOk="0">
                    <a:moveTo>
                      <a:pt x="8043" y="0"/>
                    </a:moveTo>
                    <a:cubicBezTo>
                      <a:pt x="5635" y="0"/>
                      <a:pt x="3677" y="2352"/>
                      <a:pt x="3677" y="5242"/>
                    </a:cubicBezTo>
                    <a:cubicBezTo>
                      <a:pt x="3677" y="8132"/>
                      <a:pt x="5635" y="10483"/>
                      <a:pt x="8043" y="10483"/>
                    </a:cubicBezTo>
                    <a:cubicBezTo>
                      <a:pt x="10450" y="10483"/>
                      <a:pt x="12409" y="8132"/>
                      <a:pt x="12409" y="5242"/>
                    </a:cubicBezTo>
                    <a:cubicBezTo>
                      <a:pt x="12409" y="2352"/>
                      <a:pt x="10450" y="0"/>
                      <a:pt x="8043" y="0"/>
                    </a:cubicBezTo>
                    <a:close/>
                    <a:moveTo>
                      <a:pt x="14649" y="35"/>
                    </a:moveTo>
                    <a:cubicBezTo>
                      <a:pt x="14277" y="-82"/>
                      <a:pt x="13911" y="178"/>
                      <a:pt x="13816" y="621"/>
                    </a:cubicBezTo>
                    <a:cubicBezTo>
                      <a:pt x="13722" y="1064"/>
                      <a:pt x="13935" y="1508"/>
                      <a:pt x="14304" y="1621"/>
                    </a:cubicBezTo>
                    <a:cubicBezTo>
                      <a:pt x="15900" y="2111"/>
                      <a:pt x="16867" y="4085"/>
                      <a:pt x="16459" y="6001"/>
                    </a:cubicBezTo>
                    <a:cubicBezTo>
                      <a:pt x="16188" y="7270"/>
                      <a:pt x="15362" y="8262"/>
                      <a:pt x="14304" y="8587"/>
                    </a:cubicBezTo>
                    <a:cubicBezTo>
                      <a:pt x="13935" y="8700"/>
                      <a:pt x="13722" y="9144"/>
                      <a:pt x="13816" y="9587"/>
                    </a:cubicBezTo>
                    <a:cubicBezTo>
                      <a:pt x="13896" y="9961"/>
                      <a:pt x="14169" y="10207"/>
                      <a:pt x="14477" y="10207"/>
                    </a:cubicBezTo>
                    <a:cubicBezTo>
                      <a:pt x="14533" y="10207"/>
                      <a:pt x="14591" y="10191"/>
                      <a:pt x="14649" y="10173"/>
                    </a:cubicBezTo>
                    <a:cubicBezTo>
                      <a:pt x="16194" y="9698"/>
                      <a:pt x="17413" y="8269"/>
                      <a:pt x="17809" y="6414"/>
                    </a:cubicBezTo>
                    <a:cubicBezTo>
                      <a:pt x="18405" y="3614"/>
                      <a:pt x="16981" y="751"/>
                      <a:pt x="14649" y="35"/>
                    </a:cubicBezTo>
                    <a:close/>
                    <a:moveTo>
                      <a:pt x="8043" y="1656"/>
                    </a:moveTo>
                    <a:cubicBezTo>
                      <a:pt x="9690" y="1656"/>
                      <a:pt x="11030" y="3264"/>
                      <a:pt x="11030" y="5242"/>
                    </a:cubicBezTo>
                    <a:cubicBezTo>
                      <a:pt x="11030" y="7219"/>
                      <a:pt x="9690" y="8828"/>
                      <a:pt x="8043" y="8828"/>
                    </a:cubicBezTo>
                    <a:cubicBezTo>
                      <a:pt x="6395" y="8828"/>
                      <a:pt x="5055" y="7219"/>
                      <a:pt x="5055" y="5242"/>
                    </a:cubicBezTo>
                    <a:cubicBezTo>
                      <a:pt x="5055" y="3264"/>
                      <a:pt x="6395" y="1656"/>
                      <a:pt x="8043" y="1656"/>
                    </a:cubicBezTo>
                    <a:close/>
                    <a:moveTo>
                      <a:pt x="4366" y="13242"/>
                    </a:moveTo>
                    <a:cubicBezTo>
                      <a:pt x="1959" y="13242"/>
                      <a:pt x="0" y="15593"/>
                      <a:pt x="0" y="18483"/>
                    </a:cubicBezTo>
                    <a:lnTo>
                      <a:pt x="0" y="20690"/>
                    </a:lnTo>
                    <a:cubicBezTo>
                      <a:pt x="0" y="21147"/>
                      <a:pt x="309" y="21518"/>
                      <a:pt x="689" y="21518"/>
                    </a:cubicBezTo>
                    <a:cubicBezTo>
                      <a:pt x="1070" y="21518"/>
                      <a:pt x="1379" y="21147"/>
                      <a:pt x="1379" y="20690"/>
                    </a:cubicBezTo>
                    <a:lnTo>
                      <a:pt x="1379" y="18483"/>
                    </a:lnTo>
                    <a:cubicBezTo>
                      <a:pt x="1379" y="16506"/>
                      <a:pt x="2719" y="14897"/>
                      <a:pt x="4366" y="14897"/>
                    </a:cubicBezTo>
                    <a:cubicBezTo>
                      <a:pt x="4366" y="14897"/>
                      <a:pt x="11719" y="14897"/>
                      <a:pt x="11719" y="14897"/>
                    </a:cubicBezTo>
                    <a:cubicBezTo>
                      <a:pt x="13366" y="14897"/>
                      <a:pt x="14706" y="16506"/>
                      <a:pt x="14706" y="18483"/>
                    </a:cubicBezTo>
                    <a:lnTo>
                      <a:pt x="14706" y="20690"/>
                    </a:lnTo>
                    <a:cubicBezTo>
                      <a:pt x="14706" y="21147"/>
                      <a:pt x="15015" y="21518"/>
                      <a:pt x="15396" y="21518"/>
                    </a:cubicBezTo>
                    <a:cubicBezTo>
                      <a:pt x="15776" y="21518"/>
                      <a:pt x="16085" y="21147"/>
                      <a:pt x="16085" y="20690"/>
                    </a:cubicBezTo>
                    <a:lnTo>
                      <a:pt x="16085" y="18483"/>
                    </a:lnTo>
                    <a:cubicBezTo>
                      <a:pt x="16085" y="15593"/>
                      <a:pt x="14127" y="13242"/>
                      <a:pt x="11719" y="13242"/>
                    </a:cubicBezTo>
                    <a:lnTo>
                      <a:pt x="4366" y="13242"/>
                    </a:lnTo>
                    <a:close/>
                    <a:moveTo>
                      <a:pt x="18326" y="13276"/>
                    </a:moveTo>
                    <a:cubicBezTo>
                      <a:pt x="17955" y="13164"/>
                      <a:pt x="17588" y="13420"/>
                      <a:pt x="17493" y="13863"/>
                    </a:cubicBezTo>
                    <a:cubicBezTo>
                      <a:pt x="17397" y="14305"/>
                      <a:pt x="17612" y="14749"/>
                      <a:pt x="17981" y="14863"/>
                    </a:cubicBezTo>
                    <a:cubicBezTo>
                      <a:pt x="19299" y="15272"/>
                      <a:pt x="20220" y="16712"/>
                      <a:pt x="20221" y="18346"/>
                    </a:cubicBezTo>
                    <a:lnTo>
                      <a:pt x="20221" y="20552"/>
                    </a:lnTo>
                    <a:cubicBezTo>
                      <a:pt x="20221" y="21009"/>
                      <a:pt x="20530" y="21380"/>
                      <a:pt x="20911" y="21380"/>
                    </a:cubicBezTo>
                    <a:cubicBezTo>
                      <a:pt x="21291" y="21380"/>
                      <a:pt x="21600" y="21009"/>
                      <a:pt x="21600" y="20552"/>
                    </a:cubicBezTo>
                    <a:lnTo>
                      <a:pt x="21600" y="18346"/>
                    </a:lnTo>
                    <a:cubicBezTo>
                      <a:pt x="21598" y="15957"/>
                      <a:pt x="20252" y="13874"/>
                      <a:pt x="18326" y="132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9067" tIns="19067" rIns="19067" bIns="19067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100"/>
                </a:pPr>
                <a:endParaRPr sz="1467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710;p384">
                <a:extLst>
                  <a:ext uri="{FF2B5EF4-FFF2-40B4-BE49-F238E27FC236}">
                    <a16:creationId xmlns:a16="http://schemas.microsoft.com/office/drawing/2014/main" id="{624D6999-3CFE-6301-5889-20758DB33484}"/>
                  </a:ext>
                </a:extLst>
              </p:cNvPr>
              <p:cNvSpPr txBox="1"/>
              <p:nvPr/>
            </p:nvSpPr>
            <p:spPr>
              <a:xfrm>
                <a:off x="569231" y="3436292"/>
                <a:ext cx="13395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en" sz="12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APPLICATION DOMAIN</a:t>
                </a:r>
                <a:r>
                  <a:rPr lang="en" sz="1200" b="1" dirty="0">
                    <a:solidFill>
                      <a:srgbClr val="92929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TEAM</a:t>
                </a:r>
                <a:endParaRPr sz="1200" b="1" dirty="0">
                  <a:solidFill>
                    <a:srgbClr val="92929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cxnSp>
          <p:nvCxnSpPr>
            <p:cNvPr id="31" name="Google Shape;2711;p384">
              <a:extLst>
                <a:ext uri="{FF2B5EF4-FFF2-40B4-BE49-F238E27FC236}">
                  <a16:creationId xmlns:a16="http://schemas.microsoft.com/office/drawing/2014/main" id="{DC29CBE4-2B6F-44FD-C129-557A6EB30D41}"/>
                </a:ext>
              </a:extLst>
            </p:cNvPr>
            <p:cNvCxnSpPr/>
            <p:nvPr/>
          </p:nvCxnSpPr>
          <p:spPr>
            <a:xfrm>
              <a:off x="9555472" y="1291513"/>
              <a:ext cx="0" cy="4412000"/>
            </a:xfrm>
            <a:prstGeom prst="straightConnector1">
              <a:avLst/>
            </a:prstGeom>
            <a:noFill/>
            <a:ln w="9525" cap="flat" cmpd="sng">
              <a:solidFill>
                <a:srgbClr val="0E67ED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5867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896635D-3F46-92A3-37AA-9356F1FF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Variable Management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4C0F74-4AFD-6B93-FA49-8FC1B34C5B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Parameterize deployments &amp; secure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F052E-B7A8-DB5B-A584-AC48BCD7216A}"/>
              </a:ext>
            </a:extLst>
          </p:cNvPr>
          <p:cNvSpPr txBox="1"/>
          <p:nvPr/>
        </p:nvSpPr>
        <p:spPr>
          <a:xfrm>
            <a:off x="460364" y="1723202"/>
            <a:ext cx="4692201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dirty="0"/>
              <a:t>Input variables serve as parameters for a Terraform configurations, allowing aspects to be customized and shared between different configurations.</a:t>
            </a:r>
          </a:p>
          <a:p>
            <a:pPr marL="311150" indent="-28575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b="1" dirty="0"/>
              <a:t>Variable</a:t>
            </a:r>
            <a:r>
              <a:rPr lang="en-US" sz="1800" dirty="0"/>
              <a:t> types: Environment or Terraform</a:t>
            </a:r>
          </a:p>
          <a:p>
            <a:pPr marL="31115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Variables can set on Workspaces directly or be grouped together using </a:t>
            </a:r>
            <a:r>
              <a:rPr lang="en-US" sz="1800" b="1" dirty="0"/>
              <a:t>Variables Sets </a:t>
            </a:r>
            <a:r>
              <a:rPr lang="en-US" sz="1800" dirty="0"/>
              <a:t>&amp; assigned to multiple Workspaces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0433C0-20E2-DC4F-CB4E-3B62D6F932A6}"/>
              </a:ext>
            </a:extLst>
          </p:cNvPr>
          <p:cNvGrpSpPr/>
          <p:nvPr/>
        </p:nvGrpSpPr>
        <p:grpSpPr>
          <a:xfrm>
            <a:off x="5855990" y="1979726"/>
            <a:ext cx="6013211" cy="3353434"/>
            <a:chOff x="5888735" y="2425566"/>
            <a:chExt cx="6013211" cy="33534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A48776-CAD4-B5EA-61D9-B83A4D7A2049}"/>
                </a:ext>
              </a:extLst>
            </p:cNvPr>
            <p:cNvSpPr/>
            <p:nvPr/>
          </p:nvSpPr>
          <p:spPr>
            <a:xfrm>
              <a:off x="5888735" y="2425566"/>
              <a:ext cx="6013211" cy="335343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789825E-0F82-46EF-C29A-47DFBB3B9A1F}"/>
                </a:ext>
              </a:extLst>
            </p:cNvPr>
            <p:cNvSpPr/>
            <p:nvPr/>
          </p:nvSpPr>
          <p:spPr>
            <a:xfrm>
              <a:off x="6537958" y="2852376"/>
              <a:ext cx="4289443" cy="5842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ARM_CLIENT_ID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30A7910-6DC6-4483-E658-37813FCEC4ED}"/>
                </a:ext>
              </a:extLst>
            </p:cNvPr>
            <p:cNvSpPr/>
            <p:nvPr/>
          </p:nvSpPr>
          <p:spPr>
            <a:xfrm>
              <a:off x="6537958" y="3476175"/>
              <a:ext cx="4289443" cy="5842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ARM_CLIENT_SECRET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9F0E6BB-5E2F-A813-84D8-F6D95B283C5A}"/>
                </a:ext>
              </a:extLst>
            </p:cNvPr>
            <p:cNvSpPr/>
            <p:nvPr/>
          </p:nvSpPr>
          <p:spPr>
            <a:xfrm>
              <a:off x="6537958" y="4300123"/>
              <a:ext cx="4289443" cy="584201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AZURE_REGION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4B431EB-2E2E-432A-76B3-3911092C47D8}"/>
                </a:ext>
              </a:extLst>
            </p:cNvPr>
            <p:cNvSpPr/>
            <p:nvPr/>
          </p:nvSpPr>
          <p:spPr>
            <a:xfrm>
              <a:off x="6537959" y="4909723"/>
              <a:ext cx="4289443" cy="584201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TFC_ORG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775F6B0-7880-0987-E798-D1869C4AE4E4}"/>
                </a:ext>
              </a:extLst>
            </p:cNvPr>
            <p:cNvGrpSpPr/>
            <p:nvPr/>
          </p:nvGrpSpPr>
          <p:grpSpPr>
            <a:xfrm>
              <a:off x="10943210" y="2955726"/>
              <a:ext cx="875866" cy="1132841"/>
              <a:chOff x="10943210" y="2955726"/>
              <a:chExt cx="875866" cy="1132841"/>
            </a:xfrm>
          </p:grpSpPr>
          <p:sp>
            <p:nvSpPr>
              <p:cNvPr id="46" name="Left Brace 45">
                <a:extLst>
                  <a:ext uri="{FF2B5EF4-FFF2-40B4-BE49-F238E27FC236}">
                    <a16:creationId xmlns:a16="http://schemas.microsoft.com/office/drawing/2014/main" id="{8717679A-4992-E162-2EB6-A1E71F322D74}"/>
                  </a:ext>
                </a:extLst>
              </p:cNvPr>
              <p:cNvSpPr/>
              <p:nvPr/>
            </p:nvSpPr>
            <p:spPr>
              <a:xfrm rot="10800000">
                <a:off x="10943210" y="2955726"/>
                <a:ext cx="310006" cy="1132841"/>
              </a:xfrm>
              <a:prstGeom prst="leftBrac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B8B746-A7F5-C54E-C140-8B48FEF6E61D}"/>
                  </a:ext>
                </a:extLst>
              </p:cNvPr>
              <p:cNvSpPr txBox="1"/>
              <p:nvPr/>
            </p:nvSpPr>
            <p:spPr>
              <a:xfrm>
                <a:off x="11156587" y="3368257"/>
                <a:ext cx="662489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env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FB40B53-8979-A9C8-FFB3-72D1BC4BF4B5}"/>
                </a:ext>
              </a:extLst>
            </p:cNvPr>
            <p:cNvGrpSpPr/>
            <p:nvPr/>
          </p:nvGrpSpPr>
          <p:grpSpPr>
            <a:xfrm>
              <a:off x="10943210" y="4300123"/>
              <a:ext cx="875866" cy="1132841"/>
              <a:chOff x="10943210" y="2955726"/>
              <a:chExt cx="875866" cy="1132841"/>
            </a:xfrm>
          </p:grpSpPr>
          <p:sp>
            <p:nvSpPr>
              <p:cNvPr id="44" name="Left Brace 43">
                <a:extLst>
                  <a:ext uri="{FF2B5EF4-FFF2-40B4-BE49-F238E27FC236}">
                    <a16:creationId xmlns:a16="http://schemas.microsoft.com/office/drawing/2014/main" id="{E41367EC-F2BD-19E0-E74A-FAACFE07CBDC}"/>
                  </a:ext>
                </a:extLst>
              </p:cNvPr>
              <p:cNvSpPr/>
              <p:nvPr/>
            </p:nvSpPr>
            <p:spPr>
              <a:xfrm rot="10800000">
                <a:off x="10943210" y="2955726"/>
                <a:ext cx="310006" cy="1132841"/>
              </a:xfrm>
              <a:prstGeom prst="leftBrac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A42A79-15B6-BD09-63D0-55D474597A45}"/>
                  </a:ext>
                </a:extLst>
              </p:cNvPr>
              <p:cNvSpPr txBox="1"/>
              <p:nvPr/>
            </p:nvSpPr>
            <p:spPr>
              <a:xfrm>
                <a:off x="11156587" y="3368257"/>
                <a:ext cx="662489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tf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DBD3FD-84EE-D046-30B4-E17A2C0267E2}"/>
                </a:ext>
              </a:extLst>
            </p:cNvPr>
            <p:cNvSpPr txBox="1"/>
            <p:nvPr/>
          </p:nvSpPr>
          <p:spPr>
            <a:xfrm>
              <a:off x="7956235" y="2485083"/>
              <a:ext cx="1769753" cy="307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Variable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35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lliance">
      <a:dk1>
        <a:srgbClr val="1A1F20"/>
      </a:dk1>
      <a:lt1>
        <a:sysClr val="window" lastClr="FFFFFF"/>
      </a:lt1>
      <a:dk2>
        <a:srgbClr val="0077C8"/>
      </a:dk2>
      <a:lt2>
        <a:srgbClr val="E7E6E6"/>
      </a:lt2>
      <a:accent1>
        <a:srgbClr val="008CE2"/>
      </a:accent1>
      <a:accent2>
        <a:srgbClr val="7DDAFF"/>
      </a:accent2>
      <a:accent3>
        <a:srgbClr val="EDE600"/>
      </a:accent3>
      <a:accent4>
        <a:srgbClr val="FCF6A7"/>
      </a:accent4>
      <a:accent5>
        <a:srgbClr val="46D577"/>
      </a:accent5>
      <a:accent6>
        <a:srgbClr val="9DE89F"/>
      </a:accent6>
      <a:hlink>
        <a:srgbClr val="0077C8"/>
      </a:hlink>
      <a:folHlink>
        <a:srgbClr val="46D577"/>
      </a:folHlink>
    </a:clrScheme>
    <a:fontScheme name="Custom 148">
      <a:majorFont>
        <a:latin typeface="Catamaran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8257</TotalTime>
  <Words>1362</Words>
  <Application>Microsoft Macintosh PowerPoint</Application>
  <PresentationFormat>Widescreen</PresentationFormat>
  <Paragraphs>410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Catamaran ExtraBold</vt:lpstr>
      <vt:lpstr>Helvetica Neue</vt:lpstr>
      <vt:lpstr>Lucida Sans</vt:lpstr>
      <vt:lpstr>Montserrat</vt:lpstr>
      <vt:lpstr>Montserrat Semi Bold</vt:lpstr>
      <vt:lpstr>Office Theme</vt:lpstr>
      <vt:lpstr>Mastering Terraform Deployments for Azure</vt:lpstr>
      <vt:lpstr>Agenda</vt:lpstr>
      <vt:lpstr>Dan Patrick</vt:lpstr>
      <vt:lpstr>Toolchain to Build Azure</vt:lpstr>
      <vt:lpstr>Toolchain</vt:lpstr>
      <vt:lpstr>Terraform Providers</vt:lpstr>
      <vt:lpstr>Terraform Cloud</vt:lpstr>
      <vt:lpstr>Terraform Workspaces</vt:lpstr>
      <vt:lpstr>Secure Variable Management</vt:lpstr>
      <vt:lpstr>PowerPoint Presentation</vt:lpstr>
      <vt:lpstr>Designing the “Azure Cake” with Terraform Projects</vt:lpstr>
      <vt:lpstr>Subscriptions, Environments &amp; Azure Regions</vt:lpstr>
      <vt:lpstr>Multi-region, environment subscription deployment </vt:lpstr>
      <vt:lpstr>Azure Cake made up of Terraform “Projects”</vt:lpstr>
      <vt:lpstr>Layers of the Azure Cake distributed into Resource Groups</vt:lpstr>
      <vt:lpstr>Configure Terraform Cloud for Azure Deployments</vt:lpstr>
      <vt:lpstr>Layers</vt:lpstr>
      <vt:lpstr>Infrastructure as Code Repositories</vt:lpstr>
      <vt:lpstr>Azure Cake Repos</vt:lpstr>
      <vt:lpstr>Terraform Cloud Variables, Variable Sets &amp; Workspaces</vt:lpstr>
      <vt:lpstr>Deploy the layers of your “Azure Cake”</vt:lpstr>
      <vt:lpstr>Building the Azure Networking using Terraform Cloud</vt:lpstr>
      <vt:lpstr>High Network topology implemented using TFC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Khalay Chio</dc:creator>
  <cp:lastModifiedBy>Dan Patrick</cp:lastModifiedBy>
  <cp:revision>94</cp:revision>
  <dcterms:created xsi:type="dcterms:W3CDTF">2021-04-14T17:02:56Z</dcterms:created>
  <dcterms:modified xsi:type="dcterms:W3CDTF">2023-12-05T21:22:16Z</dcterms:modified>
</cp:coreProperties>
</file>